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90" r:id="rId4"/>
    <p:sldId id="291" r:id="rId5"/>
    <p:sldId id="293" r:id="rId6"/>
    <p:sldId id="294" r:id="rId7"/>
    <p:sldId id="300" r:id="rId8"/>
    <p:sldId id="301" r:id="rId9"/>
    <p:sldId id="292" r:id="rId10"/>
    <p:sldId id="285" r:id="rId11"/>
    <p:sldId id="280" r:id="rId12"/>
    <p:sldId id="281" r:id="rId13"/>
    <p:sldId id="282" r:id="rId14"/>
    <p:sldId id="283" r:id="rId15"/>
    <p:sldId id="277" r:id="rId16"/>
    <p:sldId id="278" r:id="rId17"/>
    <p:sldId id="279" r:id="rId18"/>
    <p:sldId id="296" r:id="rId19"/>
    <p:sldId id="297" r:id="rId20"/>
    <p:sldId id="302" r:id="rId21"/>
    <p:sldId id="303" r:id="rId22"/>
    <p:sldId id="288" r:id="rId23"/>
    <p:sldId id="295" r:id="rId2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iagrams/_rels/drawing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831B71-82FB-4A1D-AB4A-3D3C60F5F6A7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97326F95-8F91-44D9-93A9-0EB21F422EF7}">
      <dgm:prSet phldrT="[Texto]" custT="1"/>
      <dgm:spPr/>
      <dgm:t>
        <a:bodyPr/>
        <a:lstStyle/>
        <a:p>
          <a:endParaRPr lang="es-CL" sz="2800" dirty="0" smtClean="0"/>
        </a:p>
        <a:p>
          <a:r>
            <a:rPr lang="es-CL" sz="2800" dirty="0" smtClean="0"/>
            <a:t>INTEGRA LAS CAPACIDADES RESOLUTIVAS EXISTENTES EN LA OFERTA DE SERVICIOS</a:t>
          </a:r>
        </a:p>
        <a:p>
          <a:endParaRPr lang="es-ES" sz="2000" dirty="0"/>
        </a:p>
      </dgm:t>
    </dgm:pt>
    <dgm:pt modelId="{B1D37CBF-95B4-423F-B904-5C4FCE9B0275}" type="parTrans" cxnId="{D33E34DA-5095-405F-870E-580125348E8B}">
      <dgm:prSet/>
      <dgm:spPr/>
      <dgm:t>
        <a:bodyPr/>
        <a:lstStyle/>
        <a:p>
          <a:endParaRPr lang="es-ES"/>
        </a:p>
      </dgm:t>
    </dgm:pt>
    <dgm:pt modelId="{3D1DA7D7-0C58-485C-999E-F11524FE0BE8}" type="sibTrans" cxnId="{D33E34DA-5095-405F-870E-580125348E8B}">
      <dgm:prSet/>
      <dgm:spPr/>
      <dgm:t>
        <a:bodyPr/>
        <a:lstStyle/>
        <a:p>
          <a:endParaRPr lang="es-ES"/>
        </a:p>
      </dgm:t>
    </dgm:pt>
    <dgm:pt modelId="{705C8B19-4F6F-4847-A694-6522DDDB7698}">
      <dgm:prSet phldrT="[Texto]"/>
      <dgm:spPr/>
      <dgm:t>
        <a:bodyPr/>
        <a:lstStyle/>
        <a:p>
          <a:r>
            <a:rPr lang="es-CL" dirty="0" smtClean="0"/>
            <a:t>ASEGURA LA CONTINUIDAD DE LA ATENCION</a:t>
          </a:r>
          <a:endParaRPr lang="es-ES" dirty="0"/>
        </a:p>
      </dgm:t>
    </dgm:pt>
    <dgm:pt modelId="{D992E94F-F5FC-4FD5-B3A3-C1A932898BAE}" type="parTrans" cxnId="{12DD4BE8-F38A-460A-BB05-6D78BDDF5E3A}">
      <dgm:prSet/>
      <dgm:spPr/>
      <dgm:t>
        <a:bodyPr/>
        <a:lstStyle/>
        <a:p>
          <a:endParaRPr lang="es-ES"/>
        </a:p>
      </dgm:t>
    </dgm:pt>
    <dgm:pt modelId="{AD619DEB-91CF-4E38-BAC0-60D116A077BB}" type="sibTrans" cxnId="{12DD4BE8-F38A-460A-BB05-6D78BDDF5E3A}">
      <dgm:prSet/>
      <dgm:spPr/>
      <dgm:t>
        <a:bodyPr/>
        <a:lstStyle/>
        <a:p>
          <a:endParaRPr lang="es-ES"/>
        </a:p>
      </dgm:t>
    </dgm:pt>
    <dgm:pt modelId="{DC490FC9-7051-4F9B-B91A-7EF545EEF3AC}">
      <dgm:prSet phldrT="[Texto]"/>
      <dgm:spPr/>
      <dgm:t>
        <a:bodyPr/>
        <a:lstStyle/>
        <a:p>
          <a:r>
            <a:rPr lang="es-CL" dirty="0" smtClean="0"/>
            <a:t>TRANSFIERE AL USUARIO DESDE UN ESTABLECIMIENTO DE MENOR A OTRO DE MAYOR CAPACIDAD RESOLUTIVA</a:t>
          </a:r>
          <a:endParaRPr lang="es-ES" dirty="0"/>
        </a:p>
      </dgm:t>
    </dgm:pt>
    <dgm:pt modelId="{FCD50C87-1DBC-42C8-A6DD-B7789027DE33}" type="parTrans" cxnId="{D9D20DD1-C7F6-4685-AC0B-49D92FD78142}">
      <dgm:prSet/>
      <dgm:spPr/>
      <dgm:t>
        <a:bodyPr/>
        <a:lstStyle/>
        <a:p>
          <a:endParaRPr lang="es-ES"/>
        </a:p>
      </dgm:t>
    </dgm:pt>
    <dgm:pt modelId="{DB5E166F-B473-444F-808C-89143226491B}" type="sibTrans" cxnId="{D9D20DD1-C7F6-4685-AC0B-49D92FD78142}">
      <dgm:prSet/>
      <dgm:spPr/>
      <dgm:t>
        <a:bodyPr/>
        <a:lstStyle/>
        <a:p>
          <a:endParaRPr lang="es-ES"/>
        </a:p>
      </dgm:t>
    </dgm:pt>
    <dgm:pt modelId="{BCAEEC07-5A40-4398-84A2-ECA731A52D00}" type="pres">
      <dgm:prSet presAssocID="{61831B71-82FB-4A1D-AB4A-3D3C60F5F6A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DEA2F465-26BB-44FC-BC60-2E3719AFEF11}" type="pres">
      <dgm:prSet presAssocID="{61831B71-82FB-4A1D-AB4A-3D3C60F5F6A7}" presName="Name1" presStyleCnt="0"/>
      <dgm:spPr/>
    </dgm:pt>
    <dgm:pt modelId="{956A814F-8AB1-46C4-B32F-04B263867EA1}" type="pres">
      <dgm:prSet presAssocID="{61831B71-82FB-4A1D-AB4A-3D3C60F5F6A7}" presName="cycle" presStyleCnt="0"/>
      <dgm:spPr/>
    </dgm:pt>
    <dgm:pt modelId="{4722136A-AF6D-449D-91F6-708BD42E6B5F}" type="pres">
      <dgm:prSet presAssocID="{61831B71-82FB-4A1D-AB4A-3D3C60F5F6A7}" presName="srcNode" presStyleLbl="node1" presStyleIdx="0" presStyleCnt="3"/>
      <dgm:spPr/>
    </dgm:pt>
    <dgm:pt modelId="{D5962BC5-7F9D-4C0F-8250-8E769FA6B073}" type="pres">
      <dgm:prSet presAssocID="{61831B71-82FB-4A1D-AB4A-3D3C60F5F6A7}" presName="conn" presStyleLbl="parChTrans1D2" presStyleIdx="0" presStyleCnt="1"/>
      <dgm:spPr/>
      <dgm:t>
        <a:bodyPr/>
        <a:lstStyle/>
        <a:p>
          <a:endParaRPr lang="es-ES"/>
        </a:p>
      </dgm:t>
    </dgm:pt>
    <dgm:pt modelId="{731F8AAA-8721-4246-90FC-7659B186EAD5}" type="pres">
      <dgm:prSet presAssocID="{61831B71-82FB-4A1D-AB4A-3D3C60F5F6A7}" presName="extraNode" presStyleLbl="node1" presStyleIdx="0" presStyleCnt="3"/>
      <dgm:spPr/>
    </dgm:pt>
    <dgm:pt modelId="{80501844-E74E-4BBF-B6D8-D59BFB8414B6}" type="pres">
      <dgm:prSet presAssocID="{61831B71-82FB-4A1D-AB4A-3D3C60F5F6A7}" presName="dstNode" presStyleLbl="node1" presStyleIdx="0" presStyleCnt="3"/>
      <dgm:spPr/>
    </dgm:pt>
    <dgm:pt modelId="{F43ABA6B-648A-430D-99D2-226EB1588C4F}" type="pres">
      <dgm:prSet presAssocID="{97326F95-8F91-44D9-93A9-0EB21F422EF7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1627870-A6C8-4235-A49F-71F8B8F03145}" type="pres">
      <dgm:prSet presAssocID="{97326F95-8F91-44D9-93A9-0EB21F422EF7}" presName="accent_1" presStyleCnt="0"/>
      <dgm:spPr/>
    </dgm:pt>
    <dgm:pt modelId="{781E2B81-A810-4A5A-969D-80BB1A441D59}" type="pres">
      <dgm:prSet presAssocID="{97326F95-8F91-44D9-93A9-0EB21F422EF7}" presName="accentRepeatNode" presStyleLbl="solidFgAcc1" presStyleIdx="0" presStyleCnt="3"/>
      <dgm:spPr/>
    </dgm:pt>
    <dgm:pt modelId="{2E35E715-6CE9-4FBB-9CFC-379153C0E261}" type="pres">
      <dgm:prSet presAssocID="{705C8B19-4F6F-4847-A694-6522DDDB7698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47CFBF2-2918-4C01-A7C9-99EC8100659E}" type="pres">
      <dgm:prSet presAssocID="{705C8B19-4F6F-4847-A694-6522DDDB7698}" presName="accent_2" presStyleCnt="0"/>
      <dgm:spPr/>
    </dgm:pt>
    <dgm:pt modelId="{04778AA6-9FCF-445C-8C37-0F05B6B48A51}" type="pres">
      <dgm:prSet presAssocID="{705C8B19-4F6F-4847-A694-6522DDDB7698}" presName="accentRepeatNode" presStyleLbl="solidFgAcc1" presStyleIdx="1" presStyleCnt="3"/>
      <dgm:spPr/>
    </dgm:pt>
    <dgm:pt modelId="{FA940FDA-D3A0-4A5E-B818-70BBB48045FC}" type="pres">
      <dgm:prSet presAssocID="{DC490FC9-7051-4F9B-B91A-7EF545EEF3AC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9A56152-A814-4590-9162-7541491B76D3}" type="pres">
      <dgm:prSet presAssocID="{DC490FC9-7051-4F9B-B91A-7EF545EEF3AC}" presName="accent_3" presStyleCnt="0"/>
      <dgm:spPr/>
    </dgm:pt>
    <dgm:pt modelId="{D1FB6181-A7EC-48DE-A788-649516ABCC67}" type="pres">
      <dgm:prSet presAssocID="{DC490FC9-7051-4F9B-B91A-7EF545EEF3AC}" presName="accentRepeatNode" presStyleLbl="solidFgAcc1" presStyleIdx="2" presStyleCnt="3"/>
      <dgm:spPr/>
    </dgm:pt>
  </dgm:ptLst>
  <dgm:cxnLst>
    <dgm:cxn modelId="{3070194C-A280-49FA-9E7B-0DF3C978EA54}" type="presOf" srcId="{61831B71-82FB-4A1D-AB4A-3D3C60F5F6A7}" destId="{BCAEEC07-5A40-4398-84A2-ECA731A52D00}" srcOrd="0" destOrd="0" presId="urn:microsoft.com/office/officeart/2008/layout/VerticalCurvedList"/>
    <dgm:cxn modelId="{12DD4BE8-F38A-460A-BB05-6D78BDDF5E3A}" srcId="{61831B71-82FB-4A1D-AB4A-3D3C60F5F6A7}" destId="{705C8B19-4F6F-4847-A694-6522DDDB7698}" srcOrd="1" destOrd="0" parTransId="{D992E94F-F5FC-4FD5-B3A3-C1A932898BAE}" sibTransId="{AD619DEB-91CF-4E38-BAC0-60D116A077BB}"/>
    <dgm:cxn modelId="{EDE25F1B-3A34-442A-876D-B732D2A88F49}" type="presOf" srcId="{DC490FC9-7051-4F9B-B91A-7EF545EEF3AC}" destId="{FA940FDA-D3A0-4A5E-B818-70BBB48045FC}" srcOrd="0" destOrd="0" presId="urn:microsoft.com/office/officeart/2008/layout/VerticalCurvedList"/>
    <dgm:cxn modelId="{D33E34DA-5095-405F-870E-580125348E8B}" srcId="{61831B71-82FB-4A1D-AB4A-3D3C60F5F6A7}" destId="{97326F95-8F91-44D9-93A9-0EB21F422EF7}" srcOrd="0" destOrd="0" parTransId="{B1D37CBF-95B4-423F-B904-5C4FCE9B0275}" sibTransId="{3D1DA7D7-0C58-485C-999E-F11524FE0BE8}"/>
    <dgm:cxn modelId="{4E3D5B8D-76EB-4ED6-9B11-46D5A40283FD}" type="presOf" srcId="{3D1DA7D7-0C58-485C-999E-F11524FE0BE8}" destId="{D5962BC5-7F9D-4C0F-8250-8E769FA6B073}" srcOrd="0" destOrd="0" presId="urn:microsoft.com/office/officeart/2008/layout/VerticalCurvedList"/>
    <dgm:cxn modelId="{D9D20DD1-C7F6-4685-AC0B-49D92FD78142}" srcId="{61831B71-82FB-4A1D-AB4A-3D3C60F5F6A7}" destId="{DC490FC9-7051-4F9B-B91A-7EF545EEF3AC}" srcOrd="2" destOrd="0" parTransId="{FCD50C87-1DBC-42C8-A6DD-B7789027DE33}" sibTransId="{DB5E166F-B473-444F-808C-89143226491B}"/>
    <dgm:cxn modelId="{7FB9CFA0-B7C8-4938-BED1-7346F622774B}" type="presOf" srcId="{97326F95-8F91-44D9-93A9-0EB21F422EF7}" destId="{F43ABA6B-648A-430D-99D2-226EB1588C4F}" srcOrd="0" destOrd="0" presId="urn:microsoft.com/office/officeart/2008/layout/VerticalCurvedList"/>
    <dgm:cxn modelId="{D6E4258D-9D27-4541-B013-C3EB60F81799}" type="presOf" srcId="{705C8B19-4F6F-4847-A694-6522DDDB7698}" destId="{2E35E715-6CE9-4FBB-9CFC-379153C0E261}" srcOrd="0" destOrd="0" presId="urn:microsoft.com/office/officeart/2008/layout/VerticalCurvedList"/>
    <dgm:cxn modelId="{2AA3850A-38DC-48BA-A8BF-7C02F27F64E5}" type="presParOf" srcId="{BCAEEC07-5A40-4398-84A2-ECA731A52D00}" destId="{DEA2F465-26BB-44FC-BC60-2E3719AFEF11}" srcOrd="0" destOrd="0" presId="urn:microsoft.com/office/officeart/2008/layout/VerticalCurvedList"/>
    <dgm:cxn modelId="{7FA24FDF-7277-40E3-8C45-1D71E9B654B7}" type="presParOf" srcId="{DEA2F465-26BB-44FC-BC60-2E3719AFEF11}" destId="{956A814F-8AB1-46C4-B32F-04B263867EA1}" srcOrd="0" destOrd="0" presId="urn:microsoft.com/office/officeart/2008/layout/VerticalCurvedList"/>
    <dgm:cxn modelId="{37AA8CFE-855D-4FB4-89B7-2957F440C399}" type="presParOf" srcId="{956A814F-8AB1-46C4-B32F-04B263867EA1}" destId="{4722136A-AF6D-449D-91F6-708BD42E6B5F}" srcOrd="0" destOrd="0" presId="urn:microsoft.com/office/officeart/2008/layout/VerticalCurvedList"/>
    <dgm:cxn modelId="{A2A4C909-271E-4CE5-AC5D-B55E298D15E2}" type="presParOf" srcId="{956A814F-8AB1-46C4-B32F-04B263867EA1}" destId="{D5962BC5-7F9D-4C0F-8250-8E769FA6B073}" srcOrd="1" destOrd="0" presId="urn:microsoft.com/office/officeart/2008/layout/VerticalCurvedList"/>
    <dgm:cxn modelId="{3DF12A82-887B-4DE3-901C-5B5A7F21A12B}" type="presParOf" srcId="{956A814F-8AB1-46C4-B32F-04B263867EA1}" destId="{731F8AAA-8721-4246-90FC-7659B186EAD5}" srcOrd="2" destOrd="0" presId="urn:microsoft.com/office/officeart/2008/layout/VerticalCurvedList"/>
    <dgm:cxn modelId="{5EFCED9C-3476-494B-9E60-02960FFEBDBA}" type="presParOf" srcId="{956A814F-8AB1-46C4-B32F-04B263867EA1}" destId="{80501844-E74E-4BBF-B6D8-D59BFB8414B6}" srcOrd="3" destOrd="0" presId="urn:microsoft.com/office/officeart/2008/layout/VerticalCurvedList"/>
    <dgm:cxn modelId="{235A22A5-BF07-4536-8890-08198E7AF43B}" type="presParOf" srcId="{DEA2F465-26BB-44FC-BC60-2E3719AFEF11}" destId="{F43ABA6B-648A-430D-99D2-226EB1588C4F}" srcOrd="1" destOrd="0" presId="urn:microsoft.com/office/officeart/2008/layout/VerticalCurvedList"/>
    <dgm:cxn modelId="{CAA80997-9F96-46C7-93CC-AB1BE16181A7}" type="presParOf" srcId="{DEA2F465-26BB-44FC-BC60-2E3719AFEF11}" destId="{C1627870-A6C8-4235-A49F-71F8B8F03145}" srcOrd="2" destOrd="0" presId="urn:microsoft.com/office/officeart/2008/layout/VerticalCurvedList"/>
    <dgm:cxn modelId="{1240021C-12CB-4009-B9D2-9F141E9F6BDC}" type="presParOf" srcId="{C1627870-A6C8-4235-A49F-71F8B8F03145}" destId="{781E2B81-A810-4A5A-969D-80BB1A441D59}" srcOrd="0" destOrd="0" presId="urn:microsoft.com/office/officeart/2008/layout/VerticalCurvedList"/>
    <dgm:cxn modelId="{8787836F-6944-4111-9DE3-0BD008661715}" type="presParOf" srcId="{DEA2F465-26BB-44FC-BC60-2E3719AFEF11}" destId="{2E35E715-6CE9-4FBB-9CFC-379153C0E261}" srcOrd="3" destOrd="0" presId="urn:microsoft.com/office/officeart/2008/layout/VerticalCurvedList"/>
    <dgm:cxn modelId="{FE90AE57-149F-4BA5-A806-C1F99C58F6ED}" type="presParOf" srcId="{DEA2F465-26BB-44FC-BC60-2E3719AFEF11}" destId="{747CFBF2-2918-4C01-A7C9-99EC8100659E}" srcOrd="4" destOrd="0" presId="urn:microsoft.com/office/officeart/2008/layout/VerticalCurvedList"/>
    <dgm:cxn modelId="{0E9623EF-477C-4163-818C-1F761114BE8A}" type="presParOf" srcId="{747CFBF2-2918-4C01-A7C9-99EC8100659E}" destId="{04778AA6-9FCF-445C-8C37-0F05B6B48A51}" srcOrd="0" destOrd="0" presId="urn:microsoft.com/office/officeart/2008/layout/VerticalCurvedList"/>
    <dgm:cxn modelId="{D5F0150E-9562-4FE7-88AC-9395E734992B}" type="presParOf" srcId="{DEA2F465-26BB-44FC-BC60-2E3719AFEF11}" destId="{FA940FDA-D3A0-4A5E-B818-70BBB48045FC}" srcOrd="5" destOrd="0" presId="urn:microsoft.com/office/officeart/2008/layout/VerticalCurvedList"/>
    <dgm:cxn modelId="{7F12D90E-6825-4D5D-808F-F3D66F41E526}" type="presParOf" srcId="{DEA2F465-26BB-44FC-BC60-2E3719AFEF11}" destId="{89A56152-A814-4590-9162-7541491B76D3}" srcOrd="6" destOrd="0" presId="urn:microsoft.com/office/officeart/2008/layout/VerticalCurvedList"/>
    <dgm:cxn modelId="{8030D5C5-42C4-42C0-8348-6A77644F2C41}" type="presParOf" srcId="{89A56152-A814-4590-9162-7541491B76D3}" destId="{D1FB6181-A7EC-48DE-A788-649516ABCC6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1831B71-82FB-4A1D-AB4A-3D3C60F5F6A7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97326F95-8F91-44D9-93A9-0EB21F422EF7}">
      <dgm:prSet phldrT="[Texto]" custT="1"/>
      <dgm:spPr/>
      <dgm:t>
        <a:bodyPr/>
        <a:lstStyle/>
        <a:p>
          <a:r>
            <a:rPr lang="es-CL" sz="2000" dirty="0" smtClean="0"/>
            <a:t>Referencia : Es la solicitud de evaluación diagnóstica y/o tratamiento de un paciente derivado de un establecimiento de salud de menor capacidad resolutiva a otro de mayor capacidad</a:t>
          </a:r>
          <a:endParaRPr lang="es-ES" sz="2000" dirty="0"/>
        </a:p>
      </dgm:t>
    </dgm:pt>
    <dgm:pt modelId="{B1D37CBF-95B4-423F-B904-5C4FCE9B0275}" type="parTrans" cxnId="{D33E34DA-5095-405F-870E-580125348E8B}">
      <dgm:prSet/>
      <dgm:spPr/>
      <dgm:t>
        <a:bodyPr/>
        <a:lstStyle/>
        <a:p>
          <a:endParaRPr lang="es-ES"/>
        </a:p>
      </dgm:t>
    </dgm:pt>
    <dgm:pt modelId="{3D1DA7D7-0C58-485C-999E-F11524FE0BE8}" type="sibTrans" cxnId="{D33E34DA-5095-405F-870E-580125348E8B}">
      <dgm:prSet/>
      <dgm:spPr/>
      <dgm:t>
        <a:bodyPr/>
        <a:lstStyle/>
        <a:p>
          <a:endParaRPr lang="es-ES"/>
        </a:p>
      </dgm:t>
    </dgm:pt>
    <dgm:pt modelId="{705C8B19-4F6F-4847-A694-6522DDDB7698}">
      <dgm:prSet phldrT="[Texto]" custT="1"/>
      <dgm:spPr/>
      <dgm:t>
        <a:bodyPr/>
        <a:lstStyle/>
        <a:p>
          <a:pPr algn="ctr"/>
          <a:r>
            <a:rPr lang="es-ES" sz="2000" dirty="0" err="1" smtClean="0"/>
            <a:t>Contrarreferencia</a:t>
          </a:r>
          <a:r>
            <a:rPr lang="es-ES" sz="2000" dirty="0" smtClean="0"/>
            <a:t>: respuesta del especialista dirigida al profesional del establecimiento de origen del paciente respecto de la interconsulta solicitada.  </a:t>
          </a:r>
          <a:r>
            <a:rPr lang="es-ES" sz="6000" dirty="0" smtClean="0"/>
            <a:t> </a:t>
          </a:r>
          <a:endParaRPr lang="es-ES" sz="6000" dirty="0"/>
        </a:p>
      </dgm:t>
    </dgm:pt>
    <dgm:pt modelId="{D992E94F-F5FC-4FD5-B3A3-C1A932898BAE}" type="parTrans" cxnId="{12DD4BE8-F38A-460A-BB05-6D78BDDF5E3A}">
      <dgm:prSet/>
      <dgm:spPr/>
      <dgm:t>
        <a:bodyPr/>
        <a:lstStyle/>
        <a:p>
          <a:endParaRPr lang="es-ES"/>
        </a:p>
      </dgm:t>
    </dgm:pt>
    <dgm:pt modelId="{AD619DEB-91CF-4E38-BAC0-60D116A077BB}" type="sibTrans" cxnId="{12DD4BE8-F38A-460A-BB05-6D78BDDF5E3A}">
      <dgm:prSet/>
      <dgm:spPr/>
      <dgm:t>
        <a:bodyPr/>
        <a:lstStyle/>
        <a:p>
          <a:endParaRPr lang="es-ES"/>
        </a:p>
      </dgm:t>
    </dgm:pt>
    <dgm:pt modelId="{BCAEEC07-5A40-4398-84A2-ECA731A52D00}" type="pres">
      <dgm:prSet presAssocID="{61831B71-82FB-4A1D-AB4A-3D3C60F5F6A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DEA2F465-26BB-44FC-BC60-2E3719AFEF11}" type="pres">
      <dgm:prSet presAssocID="{61831B71-82FB-4A1D-AB4A-3D3C60F5F6A7}" presName="Name1" presStyleCnt="0"/>
      <dgm:spPr/>
    </dgm:pt>
    <dgm:pt modelId="{956A814F-8AB1-46C4-B32F-04B263867EA1}" type="pres">
      <dgm:prSet presAssocID="{61831B71-82FB-4A1D-AB4A-3D3C60F5F6A7}" presName="cycle" presStyleCnt="0"/>
      <dgm:spPr/>
    </dgm:pt>
    <dgm:pt modelId="{4722136A-AF6D-449D-91F6-708BD42E6B5F}" type="pres">
      <dgm:prSet presAssocID="{61831B71-82FB-4A1D-AB4A-3D3C60F5F6A7}" presName="srcNode" presStyleLbl="node1" presStyleIdx="0" presStyleCnt="2"/>
      <dgm:spPr/>
    </dgm:pt>
    <dgm:pt modelId="{D5962BC5-7F9D-4C0F-8250-8E769FA6B073}" type="pres">
      <dgm:prSet presAssocID="{61831B71-82FB-4A1D-AB4A-3D3C60F5F6A7}" presName="conn" presStyleLbl="parChTrans1D2" presStyleIdx="0" presStyleCnt="1"/>
      <dgm:spPr/>
      <dgm:t>
        <a:bodyPr/>
        <a:lstStyle/>
        <a:p>
          <a:endParaRPr lang="es-ES"/>
        </a:p>
      </dgm:t>
    </dgm:pt>
    <dgm:pt modelId="{731F8AAA-8721-4246-90FC-7659B186EAD5}" type="pres">
      <dgm:prSet presAssocID="{61831B71-82FB-4A1D-AB4A-3D3C60F5F6A7}" presName="extraNode" presStyleLbl="node1" presStyleIdx="0" presStyleCnt="2"/>
      <dgm:spPr/>
    </dgm:pt>
    <dgm:pt modelId="{80501844-E74E-4BBF-B6D8-D59BFB8414B6}" type="pres">
      <dgm:prSet presAssocID="{61831B71-82FB-4A1D-AB4A-3D3C60F5F6A7}" presName="dstNode" presStyleLbl="node1" presStyleIdx="0" presStyleCnt="2"/>
      <dgm:spPr/>
    </dgm:pt>
    <dgm:pt modelId="{F43ABA6B-648A-430D-99D2-226EB1588C4F}" type="pres">
      <dgm:prSet presAssocID="{97326F95-8F91-44D9-93A9-0EB21F422EF7}" presName="text_1" presStyleLbl="node1" presStyleIdx="0" presStyleCnt="2" custScaleX="101440" custScaleY="157895" custLinFactNeighborX="-83" custLinFactNeighborY="-287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1627870-A6C8-4235-A49F-71F8B8F03145}" type="pres">
      <dgm:prSet presAssocID="{97326F95-8F91-44D9-93A9-0EB21F422EF7}" presName="accent_1" presStyleCnt="0"/>
      <dgm:spPr/>
    </dgm:pt>
    <dgm:pt modelId="{781E2B81-A810-4A5A-969D-80BB1A441D59}" type="pres">
      <dgm:prSet presAssocID="{97326F95-8F91-44D9-93A9-0EB21F422EF7}" presName="accentRepeatNode" presStyleLbl="solidFgAcc1" presStyleIdx="0" presStyleCnt="2"/>
      <dgm:spPr/>
    </dgm:pt>
    <dgm:pt modelId="{2E35E715-6CE9-4FBB-9CFC-379153C0E261}" type="pres">
      <dgm:prSet presAssocID="{705C8B19-4F6F-4847-A694-6522DDDB7698}" presName="text_2" presStyleLbl="node1" presStyleIdx="1" presStyleCnt="2" custScaleX="103045" custScaleY="132223" custLinFactNeighborX="451" custLinFactNeighborY="-671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47CFBF2-2918-4C01-A7C9-99EC8100659E}" type="pres">
      <dgm:prSet presAssocID="{705C8B19-4F6F-4847-A694-6522DDDB7698}" presName="accent_2" presStyleCnt="0"/>
      <dgm:spPr/>
    </dgm:pt>
    <dgm:pt modelId="{04778AA6-9FCF-445C-8C37-0F05B6B48A51}" type="pres">
      <dgm:prSet presAssocID="{705C8B19-4F6F-4847-A694-6522DDDB7698}" presName="accentRepeatNode" presStyleLbl="solidFgAcc1" presStyleIdx="1" presStyleCnt="2"/>
      <dgm:spPr/>
    </dgm:pt>
  </dgm:ptLst>
  <dgm:cxnLst>
    <dgm:cxn modelId="{12DD4BE8-F38A-460A-BB05-6D78BDDF5E3A}" srcId="{61831B71-82FB-4A1D-AB4A-3D3C60F5F6A7}" destId="{705C8B19-4F6F-4847-A694-6522DDDB7698}" srcOrd="1" destOrd="0" parTransId="{D992E94F-F5FC-4FD5-B3A3-C1A932898BAE}" sibTransId="{AD619DEB-91CF-4E38-BAC0-60D116A077BB}"/>
    <dgm:cxn modelId="{3AE87205-C172-4611-B981-72035D525308}" type="presOf" srcId="{705C8B19-4F6F-4847-A694-6522DDDB7698}" destId="{2E35E715-6CE9-4FBB-9CFC-379153C0E261}" srcOrd="0" destOrd="0" presId="urn:microsoft.com/office/officeart/2008/layout/VerticalCurvedList"/>
    <dgm:cxn modelId="{D33E34DA-5095-405F-870E-580125348E8B}" srcId="{61831B71-82FB-4A1D-AB4A-3D3C60F5F6A7}" destId="{97326F95-8F91-44D9-93A9-0EB21F422EF7}" srcOrd="0" destOrd="0" parTransId="{B1D37CBF-95B4-423F-B904-5C4FCE9B0275}" sibTransId="{3D1DA7D7-0C58-485C-999E-F11524FE0BE8}"/>
    <dgm:cxn modelId="{0126DA30-DEA2-4F8E-8900-414A80CC2496}" type="presOf" srcId="{3D1DA7D7-0C58-485C-999E-F11524FE0BE8}" destId="{D5962BC5-7F9D-4C0F-8250-8E769FA6B073}" srcOrd="0" destOrd="0" presId="urn:microsoft.com/office/officeart/2008/layout/VerticalCurvedList"/>
    <dgm:cxn modelId="{A4CE6C12-F5E7-475C-BE2C-B6E6C05AB82F}" type="presOf" srcId="{61831B71-82FB-4A1D-AB4A-3D3C60F5F6A7}" destId="{BCAEEC07-5A40-4398-84A2-ECA731A52D00}" srcOrd="0" destOrd="0" presId="urn:microsoft.com/office/officeart/2008/layout/VerticalCurvedList"/>
    <dgm:cxn modelId="{25F4EFED-9DD4-4A76-A52B-2804E27E978B}" type="presOf" srcId="{97326F95-8F91-44D9-93A9-0EB21F422EF7}" destId="{F43ABA6B-648A-430D-99D2-226EB1588C4F}" srcOrd="0" destOrd="0" presId="urn:microsoft.com/office/officeart/2008/layout/VerticalCurvedList"/>
    <dgm:cxn modelId="{309C2D88-691D-425C-90C4-2F99375AFD67}" type="presParOf" srcId="{BCAEEC07-5A40-4398-84A2-ECA731A52D00}" destId="{DEA2F465-26BB-44FC-BC60-2E3719AFEF11}" srcOrd="0" destOrd="0" presId="urn:microsoft.com/office/officeart/2008/layout/VerticalCurvedList"/>
    <dgm:cxn modelId="{36449C05-2722-4DD8-A48E-1E6BD888DFD4}" type="presParOf" srcId="{DEA2F465-26BB-44FC-BC60-2E3719AFEF11}" destId="{956A814F-8AB1-46C4-B32F-04B263867EA1}" srcOrd="0" destOrd="0" presId="urn:microsoft.com/office/officeart/2008/layout/VerticalCurvedList"/>
    <dgm:cxn modelId="{620C1C1F-5E53-4B86-B12B-3F290A86800D}" type="presParOf" srcId="{956A814F-8AB1-46C4-B32F-04B263867EA1}" destId="{4722136A-AF6D-449D-91F6-708BD42E6B5F}" srcOrd="0" destOrd="0" presId="urn:microsoft.com/office/officeart/2008/layout/VerticalCurvedList"/>
    <dgm:cxn modelId="{6834B024-AF14-4CBA-8274-B829BBC0EE7C}" type="presParOf" srcId="{956A814F-8AB1-46C4-B32F-04B263867EA1}" destId="{D5962BC5-7F9D-4C0F-8250-8E769FA6B073}" srcOrd="1" destOrd="0" presId="urn:microsoft.com/office/officeart/2008/layout/VerticalCurvedList"/>
    <dgm:cxn modelId="{B326F2AE-AB5C-428A-A741-CA6D83825E1D}" type="presParOf" srcId="{956A814F-8AB1-46C4-B32F-04B263867EA1}" destId="{731F8AAA-8721-4246-90FC-7659B186EAD5}" srcOrd="2" destOrd="0" presId="urn:microsoft.com/office/officeart/2008/layout/VerticalCurvedList"/>
    <dgm:cxn modelId="{0AAEE617-6BA4-43AE-BC6E-555FCFB9059A}" type="presParOf" srcId="{956A814F-8AB1-46C4-B32F-04B263867EA1}" destId="{80501844-E74E-4BBF-B6D8-D59BFB8414B6}" srcOrd="3" destOrd="0" presId="urn:microsoft.com/office/officeart/2008/layout/VerticalCurvedList"/>
    <dgm:cxn modelId="{986FE6E0-F61F-4E18-BA5A-8698E90972EE}" type="presParOf" srcId="{DEA2F465-26BB-44FC-BC60-2E3719AFEF11}" destId="{F43ABA6B-648A-430D-99D2-226EB1588C4F}" srcOrd="1" destOrd="0" presId="urn:microsoft.com/office/officeart/2008/layout/VerticalCurvedList"/>
    <dgm:cxn modelId="{D04E8005-1D95-4893-AA91-2390B120BC70}" type="presParOf" srcId="{DEA2F465-26BB-44FC-BC60-2E3719AFEF11}" destId="{C1627870-A6C8-4235-A49F-71F8B8F03145}" srcOrd="2" destOrd="0" presId="urn:microsoft.com/office/officeart/2008/layout/VerticalCurvedList"/>
    <dgm:cxn modelId="{4B70009C-9962-4988-AB8B-91DA62E608D6}" type="presParOf" srcId="{C1627870-A6C8-4235-A49F-71F8B8F03145}" destId="{781E2B81-A810-4A5A-969D-80BB1A441D59}" srcOrd="0" destOrd="0" presId="urn:microsoft.com/office/officeart/2008/layout/VerticalCurvedList"/>
    <dgm:cxn modelId="{ADC11611-AF70-4EA7-93EC-F1D42D8D861A}" type="presParOf" srcId="{DEA2F465-26BB-44FC-BC60-2E3719AFEF11}" destId="{2E35E715-6CE9-4FBB-9CFC-379153C0E261}" srcOrd="3" destOrd="0" presId="urn:microsoft.com/office/officeart/2008/layout/VerticalCurvedList"/>
    <dgm:cxn modelId="{DA5037D2-DBAD-457F-B1EB-9BD4B7F56F5A}" type="presParOf" srcId="{DEA2F465-26BB-44FC-BC60-2E3719AFEF11}" destId="{747CFBF2-2918-4C01-A7C9-99EC8100659E}" srcOrd="4" destOrd="0" presId="urn:microsoft.com/office/officeart/2008/layout/VerticalCurvedList"/>
    <dgm:cxn modelId="{BF6D1985-745D-4C28-97C7-A350EB814BF9}" type="presParOf" srcId="{747CFBF2-2918-4C01-A7C9-99EC8100659E}" destId="{04778AA6-9FCF-445C-8C37-0F05B6B48A5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831B71-82FB-4A1D-AB4A-3D3C60F5F6A7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97326F95-8F91-44D9-93A9-0EB21F422EF7}">
      <dgm:prSet phldrT="[Texto]" custT="1"/>
      <dgm:spPr/>
      <dgm:t>
        <a:bodyPr/>
        <a:lstStyle/>
        <a:p>
          <a:endParaRPr lang="es-CL" sz="2800" dirty="0" smtClean="0"/>
        </a:p>
        <a:p>
          <a:r>
            <a:rPr lang="es-CL" sz="2800" dirty="0" smtClean="0"/>
            <a:t>CARTERA DE SERVICIOS</a:t>
          </a:r>
        </a:p>
        <a:p>
          <a:endParaRPr lang="es-ES" sz="2000" dirty="0"/>
        </a:p>
      </dgm:t>
    </dgm:pt>
    <dgm:pt modelId="{B1D37CBF-95B4-423F-B904-5C4FCE9B0275}" type="parTrans" cxnId="{D33E34DA-5095-405F-870E-580125348E8B}">
      <dgm:prSet/>
      <dgm:spPr/>
      <dgm:t>
        <a:bodyPr/>
        <a:lstStyle/>
        <a:p>
          <a:endParaRPr lang="es-ES"/>
        </a:p>
      </dgm:t>
    </dgm:pt>
    <dgm:pt modelId="{3D1DA7D7-0C58-485C-999E-F11524FE0BE8}" type="sibTrans" cxnId="{D33E34DA-5095-405F-870E-580125348E8B}">
      <dgm:prSet/>
      <dgm:spPr/>
      <dgm:t>
        <a:bodyPr/>
        <a:lstStyle/>
        <a:p>
          <a:endParaRPr lang="es-ES"/>
        </a:p>
      </dgm:t>
    </dgm:pt>
    <dgm:pt modelId="{705C8B19-4F6F-4847-A694-6522DDDB7698}">
      <dgm:prSet phldrT="[Texto]"/>
      <dgm:spPr/>
      <dgm:t>
        <a:bodyPr/>
        <a:lstStyle/>
        <a:p>
          <a:r>
            <a:rPr lang="es-CL" dirty="0" smtClean="0"/>
            <a:t>MAPA DE DERIVACION </a:t>
          </a:r>
          <a:endParaRPr lang="es-ES" dirty="0"/>
        </a:p>
      </dgm:t>
    </dgm:pt>
    <dgm:pt modelId="{D992E94F-F5FC-4FD5-B3A3-C1A932898BAE}" type="parTrans" cxnId="{12DD4BE8-F38A-460A-BB05-6D78BDDF5E3A}">
      <dgm:prSet/>
      <dgm:spPr/>
      <dgm:t>
        <a:bodyPr/>
        <a:lstStyle/>
        <a:p>
          <a:endParaRPr lang="es-ES"/>
        </a:p>
      </dgm:t>
    </dgm:pt>
    <dgm:pt modelId="{AD619DEB-91CF-4E38-BAC0-60D116A077BB}" type="sibTrans" cxnId="{12DD4BE8-F38A-460A-BB05-6D78BDDF5E3A}">
      <dgm:prSet/>
      <dgm:spPr/>
      <dgm:t>
        <a:bodyPr/>
        <a:lstStyle/>
        <a:p>
          <a:endParaRPr lang="es-ES"/>
        </a:p>
      </dgm:t>
    </dgm:pt>
    <dgm:pt modelId="{DC490FC9-7051-4F9B-B91A-7EF545EEF3AC}">
      <dgm:prSet phldrT="[Texto]"/>
      <dgm:spPr/>
      <dgm:t>
        <a:bodyPr/>
        <a:lstStyle/>
        <a:p>
          <a:r>
            <a:rPr lang="es-CL" dirty="0" smtClean="0"/>
            <a:t>PROTOCOLOS DE REFERENCIA Y CONTRARREFERENCIA</a:t>
          </a:r>
          <a:endParaRPr lang="es-ES" dirty="0"/>
        </a:p>
      </dgm:t>
    </dgm:pt>
    <dgm:pt modelId="{FCD50C87-1DBC-42C8-A6DD-B7789027DE33}" type="parTrans" cxnId="{D9D20DD1-C7F6-4685-AC0B-49D92FD78142}">
      <dgm:prSet/>
      <dgm:spPr/>
      <dgm:t>
        <a:bodyPr/>
        <a:lstStyle/>
        <a:p>
          <a:endParaRPr lang="es-ES"/>
        </a:p>
      </dgm:t>
    </dgm:pt>
    <dgm:pt modelId="{DB5E166F-B473-444F-808C-89143226491B}" type="sibTrans" cxnId="{D9D20DD1-C7F6-4685-AC0B-49D92FD78142}">
      <dgm:prSet/>
      <dgm:spPr/>
      <dgm:t>
        <a:bodyPr/>
        <a:lstStyle/>
        <a:p>
          <a:endParaRPr lang="es-ES"/>
        </a:p>
      </dgm:t>
    </dgm:pt>
    <dgm:pt modelId="{BCAEEC07-5A40-4398-84A2-ECA731A52D00}" type="pres">
      <dgm:prSet presAssocID="{61831B71-82FB-4A1D-AB4A-3D3C60F5F6A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DEA2F465-26BB-44FC-BC60-2E3719AFEF11}" type="pres">
      <dgm:prSet presAssocID="{61831B71-82FB-4A1D-AB4A-3D3C60F5F6A7}" presName="Name1" presStyleCnt="0"/>
      <dgm:spPr/>
    </dgm:pt>
    <dgm:pt modelId="{956A814F-8AB1-46C4-B32F-04B263867EA1}" type="pres">
      <dgm:prSet presAssocID="{61831B71-82FB-4A1D-AB4A-3D3C60F5F6A7}" presName="cycle" presStyleCnt="0"/>
      <dgm:spPr/>
    </dgm:pt>
    <dgm:pt modelId="{4722136A-AF6D-449D-91F6-708BD42E6B5F}" type="pres">
      <dgm:prSet presAssocID="{61831B71-82FB-4A1D-AB4A-3D3C60F5F6A7}" presName="srcNode" presStyleLbl="node1" presStyleIdx="0" presStyleCnt="3"/>
      <dgm:spPr/>
    </dgm:pt>
    <dgm:pt modelId="{D5962BC5-7F9D-4C0F-8250-8E769FA6B073}" type="pres">
      <dgm:prSet presAssocID="{61831B71-82FB-4A1D-AB4A-3D3C60F5F6A7}" presName="conn" presStyleLbl="parChTrans1D2" presStyleIdx="0" presStyleCnt="1"/>
      <dgm:spPr/>
      <dgm:t>
        <a:bodyPr/>
        <a:lstStyle/>
        <a:p>
          <a:endParaRPr lang="es-ES"/>
        </a:p>
      </dgm:t>
    </dgm:pt>
    <dgm:pt modelId="{731F8AAA-8721-4246-90FC-7659B186EAD5}" type="pres">
      <dgm:prSet presAssocID="{61831B71-82FB-4A1D-AB4A-3D3C60F5F6A7}" presName="extraNode" presStyleLbl="node1" presStyleIdx="0" presStyleCnt="3"/>
      <dgm:spPr/>
    </dgm:pt>
    <dgm:pt modelId="{80501844-E74E-4BBF-B6D8-D59BFB8414B6}" type="pres">
      <dgm:prSet presAssocID="{61831B71-82FB-4A1D-AB4A-3D3C60F5F6A7}" presName="dstNode" presStyleLbl="node1" presStyleIdx="0" presStyleCnt="3"/>
      <dgm:spPr/>
    </dgm:pt>
    <dgm:pt modelId="{F43ABA6B-648A-430D-99D2-226EB1588C4F}" type="pres">
      <dgm:prSet presAssocID="{97326F95-8F91-44D9-93A9-0EB21F422EF7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1627870-A6C8-4235-A49F-71F8B8F03145}" type="pres">
      <dgm:prSet presAssocID="{97326F95-8F91-44D9-93A9-0EB21F422EF7}" presName="accent_1" presStyleCnt="0"/>
      <dgm:spPr/>
    </dgm:pt>
    <dgm:pt modelId="{781E2B81-A810-4A5A-969D-80BB1A441D59}" type="pres">
      <dgm:prSet presAssocID="{97326F95-8F91-44D9-93A9-0EB21F422EF7}" presName="accentRepeatNode" presStyleLbl="solidFgAcc1" presStyleIdx="0" presStyleCnt="3"/>
      <dgm:spPr/>
    </dgm:pt>
    <dgm:pt modelId="{2E35E715-6CE9-4FBB-9CFC-379153C0E261}" type="pres">
      <dgm:prSet presAssocID="{705C8B19-4F6F-4847-A694-6522DDDB7698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47CFBF2-2918-4C01-A7C9-99EC8100659E}" type="pres">
      <dgm:prSet presAssocID="{705C8B19-4F6F-4847-A694-6522DDDB7698}" presName="accent_2" presStyleCnt="0"/>
      <dgm:spPr/>
    </dgm:pt>
    <dgm:pt modelId="{04778AA6-9FCF-445C-8C37-0F05B6B48A51}" type="pres">
      <dgm:prSet presAssocID="{705C8B19-4F6F-4847-A694-6522DDDB7698}" presName="accentRepeatNode" presStyleLbl="solidFgAcc1" presStyleIdx="1" presStyleCnt="3"/>
      <dgm:spPr/>
    </dgm:pt>
    <dgm:pt modelId="{FA940FDA-D3A0-4A5E-B818-70BBB48045FC}" type="pres">
      <dgm:prSet presAssocID="{DC490FC9-7051-4F9B-B91A-7EF545EEF3AC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9A56152-A814-4590-9162-7541491B76D3}" type="pres">
      <dgm:prSet presAssocID="{DC490FC9-7051-4F9B-B91A-7EF545EEF3AC}" presName="accent_3" presStyleCnt="0"/>
      <dgm:spPr/>
    </dgm:pt>
    <dgm:pt modelId="{D1FB6181-A7EC-48DE-A788-649516ABCC67}" type="pres">
      <dgm:prSet presAssocID="{DC490FC9-7051-4F9B-B91A-7EF545EEF3AC}" presName="accentRepeatNode" presStyleLbl="solidFgAcc1" presStyleIdx="2" presStyleCnt="3"/>
      <dgm:spPr/>
    </dgm:pt>
  </dgm:ptLst>
  <dgm:cxnLst>
    <dgm:cxn modelId="{12DD4BE8-F38A-460A-BB05-6D78BDDF5E3A}" srcId="{61831B71-82FB-4A1D-AB4A-3D3C60F5F6A7}" destId="{705C8B19-4F6F-4847-A694-6522DDDB7698}" srcOrd="1" destOrd="0" parTransId="{D992E94F-F5FC-4FD5-B3A3-C1A932898BAE}" sibTransId="{AD619DEB-91CF-4E38-BAC0-60D116A077BB}"/>
    <dgm:cxn modelId="{D33E34DA-5095-405F-870E-580125348E8B}" srcId="{61831B71-82FB-4A1D-AB4A-3D3C60F5F6A7}" destId="{97326F95-8F91-44D9-93A9-0EB21F422EF7}" srcOrd="0" destOrd="0" parTransId="{B1D37CBF-95B4-423F-B904-5C4FCE9B0275}" sibTransId="{3D1DA7D7-0C58-485C-999E-F11524FE0BE8}"/>
    <dgm:cxn modelId="{19DE5760-3F17-4D3B-A864-8DBFB11D78FA}" type="presOf" srcId="{97326F95-8F91-44D9-93A9-0EB21F422EF7}" destId="{F43ABA6B-648A-430D-99D2-226EB1588C4F}" srcOrd="0" destOrd="0" presId="urn:microsoft.com/office/officeart/2008/layout/VerticalCurvedList"/>
    <dgm:cxn modelId="{8E2F505C-44F5-4723-AC89-6D2B16CA0E65}" type="presOf" srcId="{3D1DA7D7-0C58-485C-999E-F11524FE0BE8}" destId="{D5962BC5-7F9D-4C0F-8250-8E769FA6B073}" srcOrd="0" destOrd="0" presId="urn:microsoft.com/office/officeart/2008/layout/VerticalCurvedList"/>
    <dgm:cxn modelId="{D9D20DD1-C7F6-4685-AC0B-49D92FD78142}" srcId="{61831B71-82FB-4A1D-AB4A-3D3C60F5F6A7}" destId="{DC490FC9-7051-4F9B-B91A-7EF545EEF3AC}" srcOrd="2" destOrd="0" parTransId="{FCD50C87-1DBC-42C8-A6DD-B7789027DE33}" sibTransId="{DB5E166F-B473-444F-808C-89143226491B}"/>
    <dgm:cxn modelId="{CE0C0781-6F42-44DC-A69A-FF41D72E6001}" type="presOf" srcId="{61831B71-82FB-4A1D-AB4A-3D3C60F5F6A7}" destId="{BCAEEC07-5A40-4398-84A2-ECA731A52D00}" srcOrd="0" destOrd="0" presId="urn:microsoft.com/office/officeart/2008/layout/VerticalCurvedList"/>
    <dgm:cxn modelId="{9B939114-34FD-4F84-896C-967A4177F90E}" type="presOf" srcId="{705C8B19-4F6F-4847-A694-6522DDDB7698}" destId="{2E35E715-6CE9-4FBB-9CFC-379153C0E261}" srcOrd="0" destOrd="0" presId="urn:microsoft.com/office/officeart/2008/layout/VerticalCurvedList"/>
    <dgm:cxn modelId="{DA2087EC-BF8B-442C-B885-E5E2A825BF86}" type="presOf" srcId="{DC490FC9-7051-4F9B-B91A-7EF545EEF3AC}" destId="{FA940FDA-D3A0-4A5E-B818-70BBB48045FC}" srcOrd="0" destOrd="0" presId="urn:microsoft.com/office/officeart/2008/layout/VerticalCurvedList"/>
    <dgm:cxn modelId="{16A20F60-DD39-4EC3-B5B2-738CE6B0177E}" type="presParOf" srcId="{BCAEEC07-5A40-4398-84A2-ECA731A52D00}" destId="{DEA2F465-26BB-44FC-BC60-2E3719AFEF11}" srcOrd="0" destOrd="0" presId="urn:microsoft.com/office/officeart/2008/layout/VerticalCurvedList"/>
    <dgm:cxn modelId="{AE11CFB6-E642-455F-BCA9-BB5824841B42}" type="presParOf" srcId="{DEA2F465-26BB-44FC-BC60-2E3719AFEF11}" destId="{956A814F-8AB1-46C4-B32F-04B263867EA1}" srcOrd="0" destOrd="0" presId="urn:microsoft.com/office/officeart/2008/layout/VerticalCurvedList"/>
    <dgm:cxn modelId="{5D160952-787B-42A4-8814-BD76D1BDF144}" type="presParOf" srcId="{956A814F-8AB1-46C4-B32F-04B263867EA1}" destId="{4722136A-AF6D-449D-91F6-708BD42E6B5F}" srcOrd="0" destOrd="0" presId="urn:microsoft.com/office/officeart/2008/layout/VerticalCurvedList"/>
    <dgm:cxn modelId="{08B9BE4D-FC80-4676-B6AA-C4D58A44587E}" type="presParOf" srcId="{956A814F-8AB1-46C4-B32F-04B263867EA1}" destId="{D5962BC5-7F9D-4C0F-8250-8E769FA6B073}" srcOrd="1" destOrd="0" presId="urn:microsoft.com/office/officeart/2008/layout/VerticalCurvedList"/>
    <dgm:cxn modelId="{A2119A46-D7DF-4D9E-ADDA-19A90FAB0FCA}" type="presParOf" srcId="{956A814F-8AB1-46C4-B32F-04B263867EA1}" destId="{731F8AAA-8721-4246-90FC-7659B186EAD5}" srcOrd="2" destOrd="0" presId="urn:microsoft.com/office/officeart/2008/layout/VerticalCurvedList"/>
    <dgm:cxn modelId="{77E3F7FD-3F29-400F-8ACA-AD418CFEFE8F}" type="presParOf" srcId="{956A814F-8AB1-46C4-B32F-04B263867EA1}" destId="{80501844-E74E-4BBF-B6D8-D59BFB8414B6}" srcOrd="3" destOrd="0" presId="urn:microsoft.com/office/officeart/2008/layout/VerticalCurvedList"/>
    <dgm:cxn modelId="{C182EDB5-59E4-48E1-BFC8-247699C273E9}" type="presParOf" srcId="{DEA2F465-26BB-44FC-BC60-2E3719AFEF11}" destId="{F43ABA6B-648A-430D-99D2-226EB1588C4F}" srcOrd="1" destOrd="0" presId="urn:microsoft.com/office/officeart/2008/layout/VerticalCurvedList"/>
    <dgm:cxn modelId="{5A937B81-FDB9-48C2-B5E5-11F2A2B10E0B}" type="presParOf" srcId="{DEA2F465-26BB-44FC-BC60-2E3719AFEF11}" destId="{C1627870-A6C8-4235-A49F-71F8B8F03145}" srcOrd="2" destOrd="0" presId="urn:microsoft.com/office/officeart/2008/layout/VerticalCurvedList"/>
    <dgm:cxn modelId="{3BC6507B-2EAB-4B7F-B65D-2B75ED1F462A}" type="presParOf" srcId="{C1627870-A6C8-4235-A49F-71F8B8F03145}" destId="{781E2B81-A810-4A5A-969D-80BB1A441D59}" srcOrd="0" destOrd="0" presId="urn:microsoft.com/office/officeart/2008/layout/VerticalCurvedList"/>
    <dgm:cxn modelId="{78CA0EBD-F0E0-4212-9FCA-ECE713FD539B}" type="presParOf" srcId="{DEA2F465-26BB-44FC-BC60-2E3719AFEF11}" destId="{2E35E715-6CE9-4FBB-9CFC-379153C0E261}" srcOrd="3" destOrd="0" presId="urn:microsoft.com/office/officeart/2008/layout/VerticalCurvedList"/>
    <dgm:cxn modelId="{C7AAA715-6E8C-43CD-82C3-AC9AE70A46A2}" type="presParOf" srcId="{DEA2F465-26BB-44FC-BC60-2E3719AFEF11}" destId="{747CFBF2-2918-4C01-A7C9-99EC8100659E}" srcOrd="4" destOrd="0" presId="urn:microsoft.com/office/officeart/2008/layout/VerticalCurvedList"/>
    <dgm:cxn modelId="{DDA0C086-A577-43E2-9554-1060A1E715B8}" type="presParOf" srcId="{747CFBF2-2918-4C01-A7C9-99EC8100659E}" destId="{04778AA6-9FCF-445C-8C37-0F05B6B48A51}" srcOrd="0" destOrd="0" presId="urn:microsoft.com/office/officeart/2008/layout/VerticalCurvedList"/>
    <dgm:cxn modelId="{69C7F6AD-39AC-436F-94A0-FCAC41DDE715}" type="presParOf" srcId="{DEA2F465-26BB-44FC-BC60-2E3719AFEF11}" destId="{FA940FDA-D3A0-4A5E-B818-70BBB48045FC}" srcOrd="5" destOrd="0" presId="urn:microsoft.com/office/officeart/2008/layout/VerticalCurvedList"/>
    <dgm:cxn modelId="{C9CBF9E9-B7F7-47B0-8271-B180E678D369}" type="presParOf" srcId="{DEA2F465-26BB-44FC-BC60-2E3719AFEF11}" destId="{89A56152-A814-4590-9162-7541491B76D3}" srcOrd="6" destOrd="0" presId="urn:microsoft.com/office/officeart/2008/layout/VerticalCurvedList"/>
    <dgm:cxn modelId="{C47DCC92-9908-4D9B-8CFB-19B387E3FBE6}" type="presParOf" srcId="{89A56152-A814-4590-9162-7541491B76D3}" destId="{D1FB6181-A7EC-48DE-A788-649516ABCC6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1831B71-82FB-4A1D-AB4A-3D3C60F5F6A7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97326F95-8F91-44D9-93A9-0EB21F422EF7}">
      <dgm:prSet phldrT="[Texto]" custT="1"/>
      <dgm:spPr/>
      <dgm:t>
        <a:bodyPr/>
        <a:lstStyle/>
        <a:p>
          <a:r>
            <a:rPr lang="es-CL" sz="2800" dirty="0" smtClean="0"/>
            <a:t>servicios/productos que el establecimiento provee a sus usuarios finales</a:t>
          </a:r>
          <a:endParaRPr lang="es-ES" sz="2000" dirty="0"/>
        </a:p>
      </dgm:t>
    </dgm:pt>
    <dgm:pt modelId="{B1D37CBF-95B4-423F-B904-5C4FCE9B0275}" type="parTrans" cxnId="{D33E34DA-5095-405F-870E-580125348E8B}">
      <dgm:prSet/>
      <dgm:spPr/>
      <dgm:t>
        <a:bodyPr/>
        <a:lstStyle/>
        <a:p>
          <a:endParaRPr lang="es-ES"/>
        </a:p>
      </dgm:t>
    </dgm:pt>
    <dgm:pt modelId="{3D1DA7D7-0C58-485C-999E-F11524FE0BE8}" type="sibTrans" cxnId="{D33E34DA-5095-405F-870E-580125348E8B}">
      <dgm:prSet/>
      <dgm:spPr/>
      <dgm:t>
        <a:bodyPr/>
        <a:lstStyle/>
        <a:p>
          <a:endParaRPr lang="es-ES"/>
        </a:p>
      </dgm:t>
    </dgm:pt>
    <dgm:pt modelId="{705C8B19-4F6F-4847-A694-6522DDDB7698}">
      <dgm:prSet phldrT="[Texto]"/>
      <dgm:spPr/>
      <dgm:t>
        <a:bodyPr/>
        <a:lstStyle/>
        <a:p>
          <a:r>
            <a:rPr lang="es-CL" dirty="0" smtClean="0"/>
            <a:t>caracteriza al establecimiento y refleja su misión, en términos simples es lo que hace</a:t>
          </a:r>
          <a:endParaRPr lang="es-ES" dirty="0"/>
        </a:p>
      </dgm:t>
    </dgm:pt>
    <dgm:pt modelId="{D992E94F-F5FC-4FD5-B3A3-C1A932898BAE}" type="parTrans" cxnId="{12DD4BE8-F38A-460A-BB05-6D78BDDF5E3A}">
      <dgm:prSet/>
      <dgm:spPr/>
      <dgm:t>
        <a:bodyPr/>
        <a:lstStyle/>
        <a:p>
          <a:endParaRPr lang="es-ES"/>
        </a:p>
      </dgm:t>
    </dgm:pt>
    <dgm:pt modelId="{AD619DEB-91CF-4E38-BAC0-60D116A077BB}" type="sibTrans" cxnId="{12DD4BE8-F38A-460A-BB05-6D78BDDF5E3A}">
      <dgm:prSet/>
      <dgm:spPr/>
      <dgm:t>
        <a:bodyPr/>
        <a:lstStyle/>
        <a:p>
          <a:endParaRPr lang="es-ES"/>
        </a:p>
      </dgm:t>
    </dgm:pt>
    <dgm:pt modelId="{DC490FC9-7051-4F9B-B91A-7EF545EEF3AC}">
      <dgm:prSet phldrT="[Texto]"/>
      <dgm:spPr/>
      <dgm:t>
        <a:bodyPr/>
        <a:lstStyle/>
        <a:p>
          <a:r>
            <a:rPr lang="es-CL" dirty="0" smtClean="0"/>
            <a:t>su expresión concreta en un listado de los servicios/productos específicos que provee el establecimiento y lo diferencia de otro oferente. </a:t>
          </a:r>
          <a:endParaRPr lang="es-ES" dirty="0"/>
        </a:p>
      </dgm:t>
    </dgm:pt>
    <dgm:pt modelId="{FCD50C87-1DBC-42C8-A6DD-B7789027DE33}" type="parTrans" cxnId="{D9D20DD1-C7F6-4685-AC0B-49D92FD78142}">
      <dgm:prSet/>
      <dgm:spPr/>
      <dgm:t>
        <a:bodyPr/>
        <a:lstStyle/>
        <a:p>
          <a:endParaRPr lang="es-ES"/>
        </a:p>
      </dgm:t>
    </dgm:pt>
    <dgm:pt modelId="{DB5E166F-B473-444F-808C-89143226491B}" type="sibTrans" cxnId="{D9D20DD1-C7F6-4685-AC0B-49D92FD78142}">
      <dgm:prSet/>
      <dgm:spPr/>
      <dgm:t>
        <a:bodyPr/>
        <a:lstStyle/>
        <a:p>
          <a:endParaRPr lang="es-ES"/>
        </a:p>
      </dgm:t>
    </dgm:pt>
    <dgm:pt modelId="{BCAEEC07-5A40-4398-84A2-ECA731A52D00}" type="pres">
      <dgm:prSet presAssocID="{61831B71-82FB-4A1D-AB4A-3D3C60F5F6A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DEA2F465-26BB-44FC-BC60-2E3719AFEF11}" type="pres">
      <dgm:prSet presAssocID="{61831B71-82FB-4A1D-AB4A-3D3C60F5F6A7}" presName="Name1" presStyleCnt="0"/>
      <dgm:spPr/>
    </dgm:pt>
    <dgm:pt modelId="{956A814F-8AB1-46C4-B32F-04B263867EA1}" type="pres">
      <dgm:prSet presAssocID="{61831B71-82FB-4A1D-AB4A-3D3C60F5F6A7}" presName="cycle" presStyleCnt="0"/>
      <dgm:spPr/>
    </dgm:pt>
    <dgm:pt modelId="{4722136A-AF6D-449D-91F6-708BD42E6B5F}" type="pres">
      <dgm:prSet presAssocID="{61831B71-82FB-4A1D-AB4A-3D3C60F5F6A7}" presName="srcNode" presStyleLbl="node1" presStyleIdx="0" presStyleCnt="3"/>
      <dgm:spPr/>
    </dgm:pt>
    <dgm:pt modelId="{D5962BC5-7F9D-4C0F-8250-8E769FA6B073}" type="pres">
      <dgm:prSet presAssocID="{61831B71-82FB-4A1D-AB4A-3D3C60F5F6A7}" presName="conn" presStyleLbl="parChTrans1D2" presStyleIdx="0" presStyleCnt="1"/>
      <dgm:spPr/>
      <dgm:t>
        <a:bodyPr/>
        <a:lstStyle/>
        <a:p>
          <a:endParaRPr lang="es-ES"/>
        </a:p>
      </dgm:t>
    </dgm:pt>
    <dgm:pt modelId="{731F8AAA-8721-4246-90FC-7659B186EAD5}" type="pres">
      <dgm:prSet presAssocID="{61831B71-82FB-4A1D-AB4A-3D3C60F5F6A7}" presName="extraNode" presStyleLbl="node1" presStyleIdx="0" presStyleCnt="3"/>
      <dgm:spPr/>
    </dgm:pt>
    <dgm:pt modelId="{80501844-E74E-4BBF-B6D8-D59BFB8414B6}" type="pres">
      <dgm:prSet presAssocID="{61831B71-82FB-4A1D-AB4A-3D3C60F5F6A7}" presName="dstNode" presStyleLbl="node1" presStyleIdx="0" presStyleCnt="3"/>
      <dgm:spPr/>
    </dgm:pt>
    <dgm:pt modelId="{F43ABA6B-648A-430D-99D2-226EB1588C4F}" type="pres">
      <dgm:prSet presAssocID="{97326F95-8F91-44D9-93A9-0EB21F422EF7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1627870-A6C8-4235-A49F-71F8B8F03145}" type="pres">
      <dgm:prSet presAssocID="{97326F95-8F91-44D9-93A9-0EB21F422EF7}" presName="accent_1" presStyleCnt="0"/>
      <dgm:spPr/>
    </dgm:pt>
    <dgm:pt modelId="{781E2B81-A810-4A5A-969D-80BB1A441D59}" type="pres">
      <dgm:prSet presAssocID="{97326F95-8F91-44D9-93A9-0EB21F422EF7}" presName="accentRepeatNode" presStyleLbl="solidFgAcc1" presStyleIdx="0" presStyleCnt="3"/>
      <dgm:spPr/>
    </dgm:pt>
    <dgm:pt modelId="{2E35E715-6CE9-4FBB-9CFC-379153C0E261}" type="pres">
      <dgm:prSet presAssocID="{705C8B19-4F6F-4847-A694-6522DDDB7698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47CFBF2-2918-4C01-A7C9-99EC8100659E}" type="pres">
      <dgm:prSet presAssocID="{705C8B19-4F6F-4847-A694-6522DDDB7698}" presName="accent_2" presStyleCnt="0"/>
      <dgm:spPr/>
    </dgm:pt>
    <dgm:pt modelId="{04778AA6-9FCF-445C-8C37-0F05B6B48A51}" type="pres">
      <dgm:prSet presAssocID="{705C8B19-4F6F-4847-A694-6522DDDB7698}" presName="accentRepeatNode" presStyleLbl="solidFgAcc1" presStyleIdx="1" presStyleCnt="3"/>
      <dgm:spPr/>
    </dgm:pt>
    <dgm:pt modelId="{FA940FDA-D3A0-4A5E-B818-70BBB48045FC}" type="pres">
      <dgm:prSet presAssocID="{DC490FC9-7051-4F9B-B91A-7EF545EEF3AC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9A56152-A814-4590-9162-7541491B76D3}" type="pres">
      <dgm:prSet presAssocID="{DC490FC9-7051-4F9B-B91A-7EF545EEF3AC}" presName="accent_3" presStyleCnt="0"/>
      <dgm:spPr/>
    </dgm:pt>
    <dgm:pt modelId="{D1FB6181-A7EC-48DE-A788-649516ABCC67}" type="pres">
      <dgm:prSet presAssocID="{DC490FC9-7051-4F9B-B91A-7EF545EEF3AC}" presName="accentRepeatNode" presStyleLbl="solidFgAcc1" presStyleIdx="2" presStyleCnt="3"/>
      <dgm:spPr/>
    </dgm:pt>
  </dgm:ptLst>
  <dgm:cxnLst>
    <dgm:cxn modelId="{16ABB8F9-5892-4139-B206-9DA9EEE6E964}" type="presOf" srcId="{61831B71-82FB-4A1D-AB4A-3D3C60F5F6A7}" destId="{BCAEEC07-5A40-4398-84A2-ECA731A52D00}" srcOrd="0" destOrd="0" presId="urn:microsoft.com/office/officeart/2008/layout/VerticalCurvedList"/>
    <dgm:cxn modelId="{B2CDD023-259E-4999-996A-121E3915DD1B}" type="presOf" srcId="{705C8B19-4F6F-4847-A694-6522DDDB7698}" destId="{2E35E715-6CE9-4FBB-9CFC-379153C0E261}" srcOrd="0" destOrd="0" presId="urn:microsoft.com/office/officeart/2008/layout/VerticalCurvedList"/>
    <dgm:cxn modelId="{12DD4BE8-F38A-460A-BB05-6D78BDDF5E3A}" srcId="{61831B71-82FB-4A1D-AB4A-3D3C60F5F6A7}" destId="{705C8B19-4F6F-4847-A694-6522DDDB7698}" srcOrd="1" destOrd="0" parTransId="{D992E94F-F5FC-4FD5-B3A3-C1A932898BAE}" sibTransId="{AD619DEB-91CF-4E38-BAC0-60D116A077BB}"/>
    <dgm:cxn modelId="{D33E34DA-5095-405F-870E-580125348E8B}" srcId="{61831B71-82FB-4A1D-AB4A-3D3C60F5F6A7}" destId="{97326F95-8F91-44D9-93A9-0EB21F422EF7}" srcOrd="0" destOrd="0" parTransId="{B1D37CBF-95B4-423F-B904-5C4FCE9B0275}" sibTransId="{3D1DA7D7-0C58-485C-999E-F11524FE0BE8}"/>
    <dgm:cxn modelId="{3557EC59-EC1B-43F1-92B4-80394A835FF7}" type="presOf" srcId="{97326F95-8F91-44D9-93A9-0EB21F422EF7}" destId="{F43ABA6B-648A-430D-99D2-226EB1588C4F}" srcOrd="0" destOrd="0" presId="urn:microsoft.com/office/officeart/2008/layout/VerticalCurvedList"/>
    <dgm:cxn modelId="{5DEE7F69-407D-4459-881D-ECCBC0BAE6EC}" type="presOf" srcId="{3D1DA7D7-0C58-485C-999E-F11524FE0BE8}" destId="{D5962BC5-7F9D-4C0F-8250-8E769FA6B073}" srcOrd="0" destOrd="0" presId="urn:microsoft.com/office/officeart/2008/layout/VerticalCurvedList"/>
    <dgm:cxn modelId="{D9D20DD1-C7F6-4685-AC0B-49D92FD78142}" srcId="{61831B71-82FB-4A1D-AB4A-3D3C60F5F6A7}" destId="{DC490FC9-7051-4F9B-B91A-7EF545EEF3AC}" srcOrd="2" destOrd="0" parTransId="{FCD50C87-1DBC-42C8-A6DD-B7789027DE33}" sibTransId="{DB5E166F-B473-444F-808C-89143226491B}"/>
    <dgm:cxn modelId="{388F11CA-A717-4C9D-8A29-75EE4F8C6A9B}" type="presOf" srcId="{DC490FC9-7051-4F9B-B91A-7EF545EEF3AC}" destId="{FA940FDA-D3A0-4A5E-B818-70BBB48045FC}" srcOrd="0" destOrd="0" presId="urn:microsoft.com/office/officeart/2008/layout/VerticalCurvedList"/>
    <dgm:cxn modelId="{F30F8711-7C2D-45A2-82AC-62FE44D5E0D6}" type="presParOf" srcId="{BCAEEC07-5A40-4398-84A2-ECA731A52D00}" destId="{DEA2F465-26BB-44FC-BC60-2E3719AFEF11}" srcOrd="0" destOrd="0" presId="urn:microsoft.com/office/officeart/2008/layout/VerticalCurvedList"/>
    <dgm:cxn modelId="{258FF5C5-2BD8-4B1F-A014-884A5CBA9282}" type="presParOf" srcId="{DEA2F465-26BB-44FC-BC60-2E3719AFEF11}" destId="{956A814F-8AB1-46C4-B32F-04B263867EA1}" srcOrd="0" destOrd="0" presId="urn:microsoft.com/office/officeart/2008/layout/VerticalCurvedList"/>
    <dgm:cxn modelId="{635E0F5B-B480-40C9-895C-B4EF7C0B3430}" type="presParOf" srcId="{956A814F-8AB1-46C4-B32F-04B263867EA1}" destId="{4722136A-AF6D-449D-91F6-708BD42E6B5F}" srcOrd="0" destOrd="0" presId="urn:microsoft.com/office/officeart/2008/layout/VerticalCurvedList"/>
    <dgm:cxn modelId="{0FBB831D-88C9-4983-B57A-DDE049F08CEF}" type="presParOf" srcId="{956A814F-8AB1-46C4-B32F-04B263867EA1}" destId="{D5962BC5-7F9D-4C0F-8250-8E769FA6B073}" srcOrd="1" destOrd="0" presId="urn:microsoft.com/office/officeart/2008/layout/VerticalCurvedList"/>
    <dgm:cxn modelId="{812B6677-98DF-420D-BFCB-3D41BD8D9A7E}" type="presParOf" srcId="{956A814F-8AB1-46C4-B32F-04B263867EA1}" destId="{731F8AAA-8721-4246-90FC-7659B186EAD5}" srcOrd="2" destOrd="0" presId="urn:microsoft.com/office/officeart/2008/layout/VerticalCurvedList"/>
    <dgm:cxn modelId="{02CBA147-0AC1-4F59-A144-7878B65CB6D7}" type="presParOf" srcId="{956A814F-8AB1-46C4-B32F-04B263867EA1}" destId="{80501844-E74E-4BBF-B6D8-D59BFB8414B6}" srcOrd="3" destOrd="0" presId="urn:microsoft.com/office/officeart/2008/layout/VerticalCurvedList"/>
    <dgm:cxn modelId="{57CE50DC-D4E4-42F0-86B9-7F177E9935F7}" type="presParOf" srcId="{DEA2F465-26BB-44FC-BC60-2E3719AFEF11}" destId="{F43ABA6B-648A-430D-99D2-226EB1588C4F}" srcOrd="1" destOrd="0" presId="urn:microsoft.com/office/officeart/2008/layout/VerticalCurvedList"/>
    <dgm:cxn modelId="{8714E210-F293-4FBD-AD11-941B0C51D166}" type="presParOf" srcId="{DEA2F465-26BB-44FC-BC60-2E3719AFEF11}" destId="{C1627870-A6C8-4235-A49F-71F8B8F03145}" srcOrd="2" destOrd="0" presId="urn:microsoft.com/office/officeart/2008/layout/VerticalCurvedList"/>
    <dgm:cxn modelId="{231E5D7D-CF98-4921-B8C4-402A5409D9B1}" type="presParOf" srcId="{C1627870-A6C8-4235-A49F-71F8B8F03145}" destId="{781E2B81-A810-4A5A-969D-80BB1A441D59}" srcOrd="0" destOrd="0" presId="urn:microsoft.com/office/officeart/2008/layout/VerticalCurvedList"/>
    <dgm:cxn modelId="{B9EBA503-B3CD-4506-A67E-25F72273BB1D}" type="presParOf" srcId="{DEA2F465-26BB-44FC-BC60-2E3719AFEF11}" destId="{2E35E715-6CE9-4FBB-9CFC-379153C0E261}" srcOrd="3" destOrd="0" presId="urn:microsoft.com/office/officeart/2008/layout/VerticalCurvedList"/>
    <dgm:cxn modelId="{6E299C7F-01F9-4E1C-8959-72D02317FBC0}" type="presParOf" srcId="{DEA2F465-26BB-44FC-BC60-2E3719AFEF11}" destId="{747CFBF2-2918-4C01-A7C9-99EC8100659E}" srcOrd="4" destOrd="0" presId="urn:microsoft.com/office/officeart/2008/layout/VerticalCurvedList"/>
    <dgm:cxn modelId="{1DAE6507-8497-4761-AB17-ECB313A1F009}" type="presParOf" srcId="{747CFBF2-2918-4C01-A7C9-99EC8100659E}" destId="{04778AA6-9FCF-445C-8C37-0F05B6B48A51}" srcOrd="0" destOrd="0" presId="urn:microsoft.com/office/officeart/2008/layout/VerticalCurvedList"/>
    <dgm:cxn modelId="{0DB2E011-02B3-4C87-A484-209E7B030E3E}" type="presParOf" srcId="{DEA2F465-26BB-44FC-BC60-2E3719AFEF11}" destId="{FA940FDA-D3A0-4A5E-B818-70BBB48045FC}" srcOrd="5" destOrd="0" presId="urn:microsoft.com/office/officeart/2008/layout/VerticalCurvedList"/>
    <dgm:cxn modelId="{08E048FF-0BDB-4271-866D-D315B14CDB2C}" type="presParOf" srcId="{DEA2F465-26BB-44FC-BC60-2E3719AFEF11}" destId="{89A56152-A814-4590-9162-7541491B76D3}" srcOrd="6" destOrd="0" presId="urn:microsoft.com/office/officeart/2008/layout/VerticalCurvedList"/>
    <dgm:cxn modelId="{EE6C9B84-88CE-4206-BD99-3A959836D558}" type="presParOf" srcId="{89A56152-A814-4590-9162-7541491B76D3}" destId="{D1FB6181-A7EC-48DE-A788-649516ABCC6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1831B71-82FB-4A1D-AB4A-3D3C60F5F6A7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97326F95-8F91-44D9-93A9-0EB21F422EF7}">
      <dgm:prSet phldrT="[Texto]" custT="1"/>
      <dgm:spPr/>
      <dgm:t>
        <a:bodyPr/>
        <a:lstStyle/>
        <a:p>
          <a:r>
            <a:rPr lang="es-CL" sz="2400" dirty="0" smtClean="0"/>
            <a:t>herramienta que permite conocer el tránsito de los usuarios en los distintos establecimientos de la red asistencial del Servicio de Salud</a:t>
          </a:r>
          <a:endParaRPr lang="es-ES" sz="2400" dirty="0"/>
        </a:p>
      </dgm:t>
    </dgm:pt>
    <dgm:pt modelId="{B1D37CBF-95B4-423F-B904-5C4FCE9B0275}" type="parTrans" cxnId="{D33E34DA-5095-405F-870E-580125348E8B}">
      <dgm:prSet/>
      <dgm:spPr/>
      <dgm:t>
        <a:bodyPr/>
        <a:lstStyle/>
        <a:p>
          <a:endParaRPr lang="es-ES"/>
        </a:p>
      </dgm:t>
    </dgm:pt>
    <dgm:pt modelId="{3D1DA7D7-0C58-485C-999E-F11524FE0BE8}" type="sibTrans" cxnId="{D33E34DA-5095-405F-870E-580125348E8B}">
      <dgm:prSet/>
      <dgm:spPr/>
      <dgm:t>
        <a:bodyPr/>
        <a:lstStyle/>
        <a:p>
          <a:endParaRPr lang="es-ES"/>
        </a:p>
      </dgm:t>
    </dgm:pt>
    <dgm:pt modelId="{705C8B19-4F6F-4847-A694-6522DDDB7698}">
      <dgm:prSet phldrT="[Texto]" custT="1"/>
      <dgm:spPr/>
      <dgm:t>
        <a:bodyPr/>
        <a:lstStyle/>
        <a:p>
          <a:r>
            <a:rPr lang="es-CL" sz="2400" dirty="0" smtClean="0"/>
            <a:t>Se organiza según la especialidad médica u odontológica en la que se requiere atención</a:t>
          </a:r>
          <a:endParaRPr lang="es-ES" sz="2400" dirty="0"/>
        </a:p>
      </dgm:t>
    </dgm:pt>
    <dgm:pt modelId="{D992E94F-F5FC-4FD5-B3A3-C1A932898BAE}" type="parTrans" cxnId="{12DD4BE8-F38A-460A-BB05-6D78BDDF5E3A}">
      <dgm:prSet/>
      <dgm:spPr/>
      <dgm:t>
        <a:bodyPr/>
        <a:lstStyle/>
        <a:p>
          <a:endParaRPr lang="es-ES"/>
        </a:p>
      </dgm:t>
    </dgm:pt>
    <dgm:pt modelId="{AD619DEB-91CF-4E38-BAC0-60D116A077BB}" type="sibTrans" cxnId="{12DD4BE8-F38A-460A-BB05-6D78BDDF5E3A}">
      <dgm:prSet/>
      <dgm:spPr/>
      <dgm:t>
        <a:bodyPr/>
        <a:lstStyle/>
        <a:p>
          <a:endParaRPr lang="es-ES"/>
        </a:p>
      </dgm:t>
    </dgm:pt>
    <dgm:pt modelId="{DC490FC9-7051-4F9B-B91A-7EF545EEF3AC}">
      <dgm:prSet phldrT="[Texto]" custT="1"/>
      <dgm:spPr/>
      <dgm:t>
        <a:bodyPr/>
        <a:lstStyle/>
        <a:p>
          <a:r>
            <a:rPr lang="es-CL" sz="2400" dirty="0" smtClean="0"/>
            <a:t>de acuerdo al CESFAM en el que esté inscrito, el usuario comenzará su tránsito por los establecimientos de nuestra Red acercándose al de mayor complejidad solo si así lo requiere.</a:t>
          </a:r>
          <a:endParaRPr lang="es-ES" sz="2400" dirty="0"/>
        </a:p>
      </dgm:t>
    </dgm:pt>
    <dgm:pt modelId="{FCD50C87-1DBC-42C8-A6DD-B7789027DE33}" type="parTrans" cxnId="{D9D20DD1-C7F6-4685-AC0B-49D92FD78142}">
      <dgm:prSet/>
      <dgm:spPr/>
      <dgm:t>
        <a:bodyPr/>
        <a:lstStyle/>
        <a:p>
          <a:endParaRPr lang="es-ES"/>
        </a:p>
      </dgm:t>
    </dgm:pt>
    <dgm:pt modelId="{DB5E166F-B473-444F-808C-89143226491B}" type="sibTrans" cxnId="{D9D20DD1-C7F6-4685-AC0B-49D92FD78142}">
      <dgm:prSet/>
      <dgm:spPr/>
      <dgm:t>
        <a:bodyPr/>
        <a:lstStyle/>
        <a:p>
          <a:endParaRPr lang="es-ES"/>
        </a:p>
      </dgm:t>
    </dgm:pt>
    <dgm:pt modelId="{BCAEEC07-5A40-4398-84A2-ECA731A52D00}" type="pres">
      <dgm:prSet presAssocID="{61831B71-82FB-4A1D-AB4A-3D3C60F5F6A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DEA2F465-26BB-44FC-BC60-2E3719AFEF11}" type="pres">
      <dgm:prSet presAssocID="{61831B71-82FB-4A1D-AB4A-3D3C60F5F6A7}" presName="Name1" presStyleCnt="0"/>
      <dgm:spPr/>
    </dgm:pt>
    <dgm:pt modelId="{956A814F-8AB1-46C4-B32F-04B263867EA1}" type="pres">
      <dgm:prSet presAssocID="{61831B71-82FB-4A1D-AB4A-3D3C60F5F6A7}" presName="cycle" presStyleCnt="0"/>
      <dgm:spPr/>
    </dgm:pt>
    <dgm:pt modelId="{4722136A-AF6D-449D-91F6-708BD42E6B5F}" type="pres">
      <dgm:prSet presAssocID="{61831B71-82FB-4A1D-AB4A-3D3C60F5F6A7}" presName="srcNode" presStyleLbl="node1" presStyleIdx="0" presStyleCnt="3"/>
      <dgm:spPr/>
    </dgm:pt>
    <dgm:pt modelId="{D5962BC5-7F9D-4C0F-8250-8E769FA6B073}" type="pres">
      <dgm:prSet presAssocID="{61831B71-82FB-4A1D-AB4A-3D3C60F5F6A7}" presName="conn" presStyleLbl="parChTrans1D2" presStyleIdx="0" presStyleCnt="1"/>
      <dgm:spPr/>
      <dgm:t>
        <a:bodyPr/>
        <a:lstStyle/>
        <a:p>
          <a:endParaRPr lang="es-ES"/>
        </a:p>
      </dgm:t>
    </dgm:pt>
    <dgm:pt modelId="{731F8AAA-8721-4246-90FC-7659B186EAD5}" type="pres">
      <dgm:prSet presAssocID="{61831B71-82FB-4A1D-AB4A-3D3C60F5F6A7}" presName="extraNode" presStyleLbl="node1" presStyleIdx="0" presStyleCnt="3"/>
      <dgm:spPr/>
    </dgm:pt>
    <dgm:pt modelId="{80501844-E74E-4BBF-B6D8-D59BFB8414B6}" type="pres">
      <dgm:prSet presAssocID="{61831B71-82FB-4A1D-AB4A-3D3C60F5F6A7}" presName="dstNode" presStyleLbl="node1" presStyleIdx="0" presStyleCnt="3"/>
      <dgm:spPr/>
    </dgm:pt>
    <dgm:pt modelId="{F43ABA6B-648A-430D-99D2-226EB1588C4F}" type="pres">
      <dgm:prSet presAssocID="{97326F95-8F91-44D9-93A9-0EB21F422EF7}" presName="text_1" presStyleLbl="node1" presStyleIdx="0" presStyleCnt="3" custScaleX="99566" custScaleY="12980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1627870-A6C8-4235-A49F-71F8B8F03145}" type="pres">
      <dgm:prSet presAssocID="{97326F95-8F91-44D9-93A9-0EB21F422EF7}" presName="accent_1" presStyleCnt="0"/>
      <dgm:spPr/>
    </dgm:pt>
    <dgm:pt modelId="{781E2B81-A810-4A5A-969D-80BB1A441D59}" type="pres">
      <dgm:prSet presAssocID="{97326F95-8F91-44D9-93A9-0EB21F422EF7}" presName="accentRepeatNode" presStyleLbl="solidFgAcc1" presStyleIdx="0" presStyleCnt="3"/>
      <dgm:spPr/>
    </dgm:pt>
    <dgm:pt modelId="{2E35E715-6CE9-4FBB-9CFC-379153C0E261}" type="pres">
      <dgm:prSet presAssocID="{705C8B19-4F6F-4847-A694-6522DDDB7698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47CFBF2-2918-4C01-A7C9-99EC8100659E}" type="pres">
      <dgm:prSet presAssocID="{705C8B19-4F6F-4847-A694-6522DDDB7698}" presName="accent_2" presStyleCnt="0"/>
      <dgm:spPr/>
    </dgm:pt>
    <dgm:pt modelId="{04778AA6-9FCF-445C-8C37-0F05B6B48A51}" type="pres">
      <dgm:prSet presAssocID="{705C8B19-4F6F-4847-A694-6522DDDB7698}" presName="accentRepeatNode" presStyleLbl="solidFgAcc1" presStyleIdx="1" presStyleCnt="3"/>
      <dgm:spPr/>
    </dgm:pt>
    <dgm:pt modelId="{FA940FDA-D3A0-4A5E-B818-70BBB48045FC}" type="pres">
      <dgm:prSet presAssocID="{DC490FC9-7051-4F9B-B91A-7EF545EEF3AC}" presName="text_3" presStyleLbl="node1" presStyleIdx="2" presStyleCnt="3" custScaleX="100705" custScaleY="14228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9A56152-A814-4590-9162-7541491B76D3}" type="pres">
      <dgm:prSet presAssocID="{DC490FC9-7051-4F9B-B91A-7EF545EEF3AC}" presName="accent_3" presStyleCnt="0"/>
      <dgm:spPr/>
    </dgm:pt>
    <dgm:pt modelId="{D1FB6181-A7EC-48DE-A788-649516ABCC67}" type="pres">
      <dgm:prSet presAssocID="{DC490FC9-7051-4F9B-B91A-7EF545EEF3AC}" presName="accentRepeatNode" presStyleLbl="solidFgAcc1" presStyleIdx="2" presStyleCnt="3"/>
      <dgm:spPr/>
    </dgm:pt>
  </dgm:ptLst>
  <dgm:cxnLst>
    <dgm:cxn modelId="{12DD4BE8-F38A-460A-BB05-6D78BDDF5E3A}" srcId="{61831B71-82FB-4A1D-AB4A-3D3C60F5F6A7}" destId="{705C8B19-4F6F-4847-A694-6522DDDB7698}" srcOrd="1" destOrd="0" parTransId="{D992E94F-F5FC-4FD5-B3A3-C1A932898BAE}" sibTransId="{AD619DEB-91CF-4E38-BAC0-60D116A077BB}"/>
    <dgm:cxn modelId="{DCA05503-F5F7-4F4E-8FEA-8A4C9D2AB4FC}" type="presOf" srcId="{DC490FC9-7051-4F9B-B91A-7EF545EEF3AC}" destId="{FA940FDA-D3A0-4A5E-B818-70BBB48045FC}" srcOrd="0" destOrd="0" presId="urn:microsoft.com/office/officeart/2008/layout/VerticalCurvedList"/>
    <dgm:cxn modelId="{6AB5A8E8-6380-4459-B50F-6FFBF0F2DDFE}" type="presOf" srcId="{61831B71-82FB-4A1D-AB4A-3D3C60F5F6A7}" destId="{BCAEEC07-5A40-4398-84A2-ECA731A52D00}" srcOrd="0" destOrd="0" presId="urn:microsoft.com/office/officeart/2008/layout/VerticalCurvedList"/>
    <dgm:cxn modelId="{4D560F4A-6DC3-41C9-A577-263226B525AA}" type="presOf" srcId="{97326F95-8F91-44D9-93A9-0EB21F422EF7}" destId="{F43ABA6B-648A-430D-99D2-226EB1588C4F}" srcOrd="0" destOrd="0" presId="urn:microsoft.com/office/officeart/2008/layout/VerticalCurvedList"/>
    <dgm:cxn modelId="{376C7611-72B5-49F2-96F1-5D1AAEB0BA10}" type="presOf" srcId="{705C8B19-4F6F-4847-A694-6522DDDB7698}" destId="{2E35E715-6CE9-4FBB-9CFC-379153C0E261}" srcOrd="0" destOrd="0" presId="urn:microsoft.com/office/officeart/2008/layout/VerticalCurvedList"/>
    <dgm:cxn modelId="{D33E34DA-5095-405F-870E-580125348E8B}" srcId="{61831B71-82FB-4A1D-AB4A-3D3C60F5F6A7}" destId="{97326F95-8F91-44D9-93A9-0EB21F422EF7}" srcOrd="0" destOrd="0" parTransId="{B1D37CBF-95B4-423F-B904-5C4FCE9B0275}" sibTransId="{3D1DA7D7-0C58-485C-999E-F11524FE0BE8}"/>
    <dgm:cxn modelId="{8679303C-54EF-42B2-B247-C4BF7B1F5AA7}" type="presOf" srcId="{3D1DA7D7-0C58-485C-999E-F11524FE0BE8}" destId="{D5962BC5-7F9D-4C0F-8250-8E769FA6B073}" srcOrd="0" destOrd="0" presId="urn:microsoft.com/office/officeart/2008/layout/VerticalCurvedList"/>
    <dgm:cxn modelId="{D9D20DD1-C7F6-4685-AC0B-49D92FD78142}" srcId="{61831B71-82FB-4A1D-AB4A-3D3C60F5F6A7}" destId="{DC490FC9-7051-4F9B-B91A-7EF545EEF3AC}" srcOrd="2" destOrd="0" parTransId="{FCD50C87-1DBC-42C8-A6DD-B7789027DE33}" sibTransId="{DB5E166F-B473-444F-808C-89143226491B}"/>
    <dgm:cxn modelId="{5B7FD7F6-3651-4995-BC8D-555C491952FB}" type="presParOf" srcId="{BCAEEC07-5A40-4398-84A2-ECA731A52D00}" destId="{DEA2F465-26BB-44FC-BC60-2E3719AFEF11}" srcOrd="0" destOrd="0" presId="urn:microsoft.com/office/officeart/2008/layout/VerticalCurvedList"/>
    <dgm:cxn modelId="{D09F2992-6D04-4F4E-A484-A376BB2F5552}" type="presParOf" srcId="{DEA2F465-26BB-44FC-BC60-2E3719AFEF11}" destId="{956A814F-8AB1-46C4-B32F-04B263867EA1}" srcOrd="0" destOrd="0" presId="urn:microsoft.com/office/officeart/2008/layout/VerticalCurvedList"/>
    <dgm:cxn modelId="{EA6F67FC-019B-4AD5-B8C3-E60125EEFBC1}" type="presParOf" srcId="{956A814F-8AB1-46C4-B32F-04B263867EA1}" destId="{4722136A-AF6D-449D-91F6-708BD42E6B5F}" srcOrd="0" destOrd="0" presId="urn:microsoft.com/office/officeart/2008/layout/VerticalCurvedList"/>
    <dgm:cxn modelId="{1CEBDC79-172F-4CE5-87FF-EB439FA87FEF}" type="presParOf" srcId="{956A814F-8AB1-46C4-B32F-04B263867EA1}" destId="{D5962BC5-7F9D-4C0F-8250-8E769FA6B073}" srcOrd="1" destOrd="0" presId="urn:microsoft.com/office/officeart/2008/layout/VerticalCurvedList"/>
    <dgm:cxn modelId="{380622BA-B823-4DF8-9FD6-7BA945E67275}" type="presParOf" srcId="{956A814F-8AB1-46C4-B32F-04B263867EA1}" destId="{731F8AAA-8721-4246-90FC-7659B186EAD5}" srcOrd="2" destOrd="0" presId="urn:microsoft.com/office/officeart/2008/layout/VerticalCurvedList"/>
    <dgm:cxn modelId="{E2E48646-513B-4D88-B0F9-F1C4D2A42282}" type="presParOf" srcId="{956A814F-8AB1-46C4-B32F-04B263867EA1}" destId="{80501844-E74E-4BBF-B6D8-D59BFB8414B6}" srcOrd="3" destOrd="0" presId="urn:microsoft.com/office/officeart/2008/layout/VerticalCurvedList"/>
    <dgm:cxn modelId="{F082C9C6-4A01-40F1-A4CA-949E2C18F6B2}" type="presParOf" srcId="{DEA2F465-26BB-44FC-BC60-2E3719AFEF11}" destId="{F43ABA6B-648A-430D-99D2-226EB1588C4F}" srcOrd="1" destOrd="0" presId="urn:microsoft.com/office/officeart/2008/layout/VerticalCurvedList"/>
    <dgm:cxn modelId="{3EDCF39F-AA11-497E-AD81-7A65692457C3}" type="presParOf" srcId="{DEA2F465-26BB-44FC-BC60-2E3719AFEF11}" destId="{C1627870-A6C8-4235-A49F-71F8B8F03145}" srcOrd="2" destOrd="0" presId="urn:microsoft.com/office/officeart/2008/layout/VerticalCurvedList"/>
    <dgm:cxn modelId="{17E7407A-7C4F-4EA5-AC12-EE72B180F75A}" type="presParOf" srcId="{C1627870-A6C8-4235-A49F-71F8B8F03145}" destId="{781E2B81-A810-4A5A-969D-80BB1A441D59}" srcOrd="0" destOrd="0" presId="urn:microsoft.com/office/officeart/2008/layout/VerticalCurvedList"/>
    <dgm:cxn modelId="{384B94B4-A6DD-4B7A-9E6E-713E1DF2D527}" type="presParOf" srcId="{DEA2F465-26BB-44FC-BC60-2E3719AFEF11}" destId="{2E35E715-6CE9-4FBB-9CFC-379153C0E261}" srcOrd="3" destOrd="0" presId="urn:microsoft.com/office/officeart/2008/layout/VerticalCurvedList"/>
    <dgm:cxn modelId="{B8EE3BB3-10AE-4FC4-89FD-DCB5AA1AF3FF}" type="presParOf" srcId="{DEA2F465-26BB-44FC-BC60-2E3719AFEF11}" destId="{747CFBF2-2918-4C01-A7C9-99EC8100659E}" srcOrd="4" destOrd="0" presId="urn:microsoft.com/office/officeart/2008/layout/VerticalCurvedList"/>
    <dgm:cxn modelId="{8D877599-4D57-45C9-B659-56226C78745D}" type="presParOf" srcId="{747CFBF2-2918-4C01-A7C9-99EC8100659E}" destId="{04778AA6-9FCF-445C-8C37-0F05B6B48A51}" srcOrd="0" destOrd="0" presId="urn:microsoft.com/office/officeart/2008/layout/VerticalCurvedList"/>
    <dgm:cxn modelId="{A572A523-04D6-4B5F-B2D4-4E895FF01333}" type="presParOf" srcId="{DEA2F465-26BB-44FC-BC60-2E3719AFEF11}" destId="{FA940FDA-D3A0-4A5E-B818-70BBB48045FC}" srcOrd="5" destOrd="0" presId="urn:microsoft.com/office/officeart/2008/layout/VerticalCurvedList"/>
    <dgm:cxn modelId="{DD1A587A-0065-40C8-8D10-7B9DFCCB249C}" type="presParOf" srcId="{DEA2F465-26BB-44FC-BC60-2E3719AFEF11}" destId="{89A56152-A814-4590-9162-7541491B76D3}" srcOrd="6" destOrd="0" presId="urn:microsoft.com/office/officeart/2008/layout/VerticalCurvedList"/>
    <dgm:cxn modelId="{65D671A5-4BF0-435F-B05B-EE97D111EA5D}" type="presParOf" srcId="{89A56152-A814-4590-9162-7541491B76D3}" destId="{D1FB6181-A7EC-48DE-A788-649516ABCC6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1831B71-82FB-4A1D-AB4A-3D3C60F5F6A7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97326F95-8F91-44D9-93A9-0EB21F422EF7}">
      <dgm:prSet phldrT="[Texto]" custT="1"/>
      <dgm:spPr/>
      <dgm:t>
        <a:bodyPr/>
        <a:lstStyle/>
        <a:p>
          <a:endParaRPr lang="es-CL" sz="2800" dirty="0" smtClean="0"/>
        </a:p>
        <a:p>
          <a:r>
            <a:rPr lang="es-CL" sz="2800" dirty="0" smtClean="0"/>
            <a:t>INSTRUMENTOS DE APLICACIÓN PRACTICA</a:t>
          </a:r>
        </a:p>
        <a:p>
          <a:endParaRPr lang="es-ES" sz="2000" dirty="0"/>
        </a:p>
      </dgm:t>
    </dgm:pt>
    <dgm:pt modelId="{B1D37CBF-95B4-423F-B904-5C4FCE9B0275}" type="parTrans" cxnId="{D33E34DA-5095-405F-870E-580125348E8B}">
      <dgm:prSet/>
      <dgm:spPr/>
      <dgm:t>
        <a:bodyPr/>
        <a:lstStyle/>
        <a:p>
          <a:endParaRPr lang="es-ES"/>
        </a:p>
      </dgm:t>
    </dgm:pt>
    <dgm:pt modelId="{3D1DA7D7-0C58-485C-999E-F11524FE0BE8}" type="sibTrans" cxnId="{D33E34DA-5095-405F-870E-580125348E8B}">
      <dgm:prSet/>
      <dgm:spPr/>
      <dgm:t>
        <a:bodyPr/>
        <a:lstStyle/>
        <a:p>
          <a:endParaRPr lang="es-ES"/>
        </a:p>
      </dgm:t>
    </dgm:pt>
    <dgm:pt modelId="{705C8B19-4F6F-4847-A694-6522DDDB7698}">
      <dgm:prSet phldrT="[Texto]"/>
      <dgm:spPr/>
      <dgm:t>
        <a:bodyPr/>
        <a:lstStyle/>
        <a:p>
          <a:r>
            <a:rPr lang="es-CL" dirty="0" smtClean="0"/>
            <a:t>DETERMINAN LOS PROCEDIMIENTOS ADMINISTRATIVOS Y ASISTENCIALES REQUERIDOS PARA EFECTUAR LA R. Y CR. DE LOS USUARIOS, ENTRE ESTABLECIMIENTOS DE LA RED ASISTENCIAL </a:t>
          </a:r>
          <a:endParaRPr lang="es-ES" dirty="0"/>
        </a:p>
      </dgm:t>
    </dgm:pt>
    <dgm:pt modelId="{D992E94F-F5FC-4FD5-B3A3-C1A932898BAE}" type="parTrans" cxnId="{12DD4BE8-F38A-460A-BB05-6D78BDDF5E3A}">
      <dgm:prSet/>
      <dgm:spPr/>
      <dgm:t>
        <a:bodyPr/>
        <a:lstStyle/>
        <a:p>
          <a:endParaRPr lang="es-ES"/>
        </a:p>
      </dgm:t>
    </dgm:pt>
    <dgm:pt modelId="{AD619DEB-91CF-4E38-BAC0-60D116A077BB}" type="sibTrans" cxnId="{12DD4BE8-F38A-460A-BB05-6D78BDDF5E3A}">
      <dgm:prSet/>
      <dgm:spPr/>
      <dgm:t>
        <a:bodyPr/>
        <a:lstStyle/>
        <a:p>
          <a:endParaRPr lang="es-ES"/>
        </a:p>
      </dgm:t>
    </dgm:pt>
    <dgm:pt modelId="{DC490FC9-7051-4F9B-B91A-7EF545EEF3AC}">
      <dgm:prSet phldrT="[Texto]" custT="1"/>
      <dgm:spPr/>
      <dgm:t>
        <a:bodyPr/>
        <a:lstStyle/>
        <a:p>
          <a:endParaRPr lang="es-CL" sz="2800" dirty="0" smtClean="0"/>
        </a:p>
        <a:p>
          <a:r>
            <a:rPr lang="es-CL" sz="2800" dirty="0" smtClean="0"/>
            <a:t>SON ELABORADOS Y VALIDADOS POR LA RED ASISTENCIAL DONDE SE APLICAN</a:t>
          </a:r>
        </a:p>
        <a:p>
          <a:endParaRPr lang="es-ES" sz="1500" dirty="0"/>
        </a:p>
      </dgm:t>
    </dgm:pt>
    <dgm:pt modelId="{FCD50C87-1DBC-42C8-A6DD-B7789027DE33}" type="parTrans" cxnId="{D9D20DD1-C7F6-4685-AC0B-49D92FD78142}">
      <dgm:prSet/>
      <dgm:spPr/>
      <dgm:t>
        <a:bodyPr/>
        <a:lstStyle/>
        <a:p>
          <a:endParaRPr lang="es-ES"/>
        </a:p>
      </dgm:t>
    </dgm:pt>
    <dgm:pt modelId="{DB5E166F-B473-444F-808C-89143226491B}" type="sibTrans" cxnId="{D9D20DD1-C7F6-4685-AC0B-49D92FD78142}">
      <dgm:prSet/>
      <dgm:spPr/>
      <dgm:t>
        <a:bodyPr/>
        <a:lstStyle/>
        <a:p>
          <a:endParaRPr lang="es-ES"/>
        </a:p>
      </dgm:t>
    </dgm:pt>
    <dgm:pt modelId="{BCAEEC07-5A40-4398-84A2-ECA731A52D00}" type="pres">
      <dgm:prSet presAssocID="{61831B71-82FB-4A1D-AB4A-3D3C60F5F6A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DEA2F465-26BB-44FC-BC60-2E3719AFEF11}" type="pres">
      <dgm:prSet presAssocID="{61831B71-82FB-4A1D-AB4A-3D3C60F5F6A7}" presName="Name1" presStyleCnt="0"/>
      <dgm:spPr/>
    </dgm:pt>
    <dgm:pt modelId="{956A814F-8AB1-46C4-B32F-04B263867EA1}" type="pres">
      <dgm:prSet presAssocID="{61831B71-82FB-4A1D-AB4A-3D3C60F5F6A7}" presName="cycle" presStyleCnt="0"/>
      <dgm:spPr/>
    </dgm:pt>
    <dgm:pt modelId="{4722136A-AF6D-449D-91F6-708BD42E6B5F}" type="pres">
      <dgm:prSet presAssocID="{61831B71-82FB-4A1D-AB4A-3D3C60F5F6A7}" presName="srcNode" presStyleLbl="node1" presStyleIdx="0" presStyleCnt="3"/>
      <dgm:spPr/>
    </dgm:pt>
    <dgm:pt modelId="{D5962BC5-7F9D-4C0F-8250-8E769FA6B073}" type="pres">
      <dgm:prSet presAssocID="{61831B71-82FB-4A1D-AB4A-3D3C60F5F6A7}" presName="conn" presStyleLbl="parChTrans1D2" presStyleIdx="0" presStyleCnt="1"/>
      <dgm:spPr/>
      <dgm:t>
        <a:bodyPr/>
        <a:lstStyle/>
        <a:p>
          <a:endParaRPr lang="es-ES"/>
        </a:p>
      </dgm:t>
    </dgm:pt>
    <dgm:pt modelId="{731F8AAA-8721-4246-90FC-7659B186EAD5}" type="pres">
      <dgm:prSet presAssocID="{61831B71-82FB-4A1D-AB4A-3D3C60F5F6A7}" presName="extraNode" presStyleLbl="node1" presStyleIdx="0" presStyleCnt="3"/>
      <dgm:spPr/>
    </dgm:pt>
    <dgm:pt modelId="{80501844-E74E-4BBF-B6D8-D59BFB8414B6}" type="pres">
      <dgm:prSet presAssocID="{61831B71-82FB-4A1D-AB4A-3D3C60F5F6A7}" presName="dstNode" presStyleLbl="node1" presStyleIdx="0" presStyleCnt="3"/>
      <dgm:spPr/>
    </dgm:pt>
    <dgm:pt modelId="{F43ABA6B-648A-430D-99D2-226EB1588C4F}" type="pres">
      <dgm:prSet presAssocID="{97326F95-8F91-44D9-93A9-0EB21F422EF7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1627870-A6C8-4235-A49F-71F8B8F03145}" type="pres">
      <dgm:prSet presAssocID="{97326F95-8F91-44D9-93A9-0EB21F422EF7}" presName="accent_1" presStyleCnt="0"/>
      <dgm:spPr/>
    </dgm:pt>
    <dgm:pt modelId="{781E2B81-A810-4A5A-969D-80BB1A441D59}" type="pres">
      <dgm:prSet presAssocID="{97326F95-8F91-44D9-93A9-0EB21F422EF7}" presName="accentRepeatNode" presStyleLbl="solidFgAcc1" presStyleIdx="0" presStyleCnt="3"/>
      <dgm:spPr/>
    </dgm:pt>
    <dgm:pt modelId="{2E35E715-6CE9-4FBB-9CFC-379153C0E261}" type="pres">
      <dgm:prSet presAssocID="{705C8B19-4F6F-4847-A694-6522DDDB7698}" presName="text_2" presStyleLbl="node1" presStyleIdx="1" presStyleCnt="3" custScaleX="101648" custScaleY="14045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47CFBF2-2918-4C01-A7C9-99EC8100659E}" type="pres">
      <dgm:prSet presAssocID="{705C8B19-4F6F-4847-A694-6522DDDB7698}" presName="accent_2" presStyleCnt="0"/>
      <dgm:spPr/>
    </dgm:pt>
    <dgm:pt modelId="{04778AA6-9FCF-445C-8C37-0F05B6B48A51}" type="pres">
      <dgm:prSet presAssocID="{705C8B19-4F6F-4847-A694-6522DDDB7698}" presName="accentRepeatNode" presStyleLbl="solidFgAcc1" presStyleIdx="1" presStyleCnt="3"/>
      <dgm:spPr/>
    </dgm:pt>
    <dgm:pt modelId="{FA940FDA-D3A0-4A5E-B818-70BBB48045FC}" type="pres">
      <dgm:prSet presAssocID="{DC490FC9-7051-4F9B-B91A-7EF545EEF3AC}" presName="text_3" presStyleLbl="node1" presStyleIdx="2" presStyleCnt="3" custScaleX="102054" custScaleY="10125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9A56152-A814-4590-9162-7541491B76D3}" type="pres">
      <dgm:prSet presAssocID="{DC490FC9-7051-4F9B-B91A-7EF545EEF3AC}" presName="accent_3" presStyleCnt="0"/>
      <dgm:spPr/>
    </dgm:pt>
    <dgm:pt modelId="{D1FB6181-A7EC-48DE-A788-649516ABCC67}" type="pres">
      <dgm:prSet presAssocID="{DC490FC9-7051-4F9B-B91A-7EF545EEF3AC}" presName="accentRepeatNode" presStyleLbl="solidFgAcc1" presStyleIdx="2" presStyleCnt="3"/>
      <dgm:spPr/>
    </dgm:pt>
  </dgm:ptLst>
  <dgm:cxnLst>
    <dgm:cxn modelId="{12DD4BE8-F38A-460A-BB05-6D78BDDF5E3A}" srcId="{61831B71-82FB-4A1D-AB4A-3D3C60F5F6A7}" destId="{705C8B19-4F6F-4847-A694-6522DDDB7698}" srcOrd="1" destOrd="0" parTransId="{D992E94F-F5FC-4FD5-B3A3-C1A932898BAE}" sibTransId="{AD619DEB-91CF-4E38-BAC0-60D116A077BB}"/>
    <dgm:cxn modelId="{172736E5-E886-4EC3-826A-3136D3C49411}" type="presOf" srcId="{97326F95-8F91-44D9-93A9-0EB21F422EF7}" destId="{F43ABA6B-648A-430D-99D2-226EB1588C4F}" srcOrd="0" destOrd="0" presId="urn:microsoft.com/office/officeart/2008/layout/VerticalCurvedList"/>
    <dgm:cxn modelId="{D33E34DA-5095-405F-870E-580125348E8B}" srcId="{61831B71-82FB-4A1D-AB4A-3D3C60F5F6A7}" destId="{97326F95-8F91-44D9-93A9-0EB21F422EF7}" srcOrd="0" destOrd="0" parTransId="{B1D37CBF-95B4-423F-B904-5C4FCE9B0275}" sibTransId="{3D1DA7D7-0C58-485C-999E-F11524FE0BE8}"/>
    <dgm:cxn modelId="{248A9431-858E-43B3-A6A2-4871CDB78F10}" type="presOf" srcId="{61831B71-82FB-4A1D-AB4A-3D3C60F5F6A7}" destId="{BCAEEC07-5A40-4398-84A2-ECA731A52D00}" srcOrd="0" destOrd="0" presId="urn:microsoft.com/office/officeart/2008/layout/VerticalCurvedList"/>
    <dgm:cxn modelId="{D9D20DD1-C7F6-4685-AC0B-49D92FD78142}" srcId="{61831B71-82FB-4A1D-AB4A-3D3C60F5F6A7}" destId="{DC490FC9-7051-4F9B-B91A-7EF545EEF3AC}" srcOrd="2" destOrd="0" parTransId="{FCD50C87-1DBC-42C8-A6DD-B7789027DE33}" sibTransId="{DB5E166F-B473-444F-808C-89143226491B}"/>
    <dgm:cxn modelId="{4E4D28C9-3CB4-41B7-9761-FFC9D4392ACC}" type="presOf" srcId="{705C8B19-4F6F-4847-A694-6522DDDB7698}" destId="{2E35E715-6CE9-4FBB-9CFC-379153C0E261}" srcOrd="0" destOrd="0" presId="urn:microsoft.com/office/officeart/2008/layout/VerticalCurvedList"/>
    <dgm:cxn modelId="{D64DA6D5-C95C-44A7-BA05-151B466F535A}" type="presOf" srcId="{3D1DA7D7-0C58-485C-999E-F11524FE0BE8}" destId="{D5962BC5-7F9D-4C0F-8250-8E769FA6B073}" srcOrd="0" destOrd="0" presId="urn:microsoft.com/office/officeart/2008/layout/VerticalCurvedList"/>
    <dgm:cxn modelId="{9EDA47BC-75BE-4D0D-B4E3-96BD83E85190}" type="presOf" srcId="{DC490FC9-7051-4F9B-B91A-7EF545EEF3AC}" destId="{FA940FDA-D3A0-4A5E-B818-70BBB48045FC}" srcOrd="0" destOrd="0" presId="urn:microsoft.com/office/officeart/2008/layout/VerticalCurvedList"/>
    <dgm:cxn modelId="{C6BE6C4D-A17E-43DC-AF16-999A4C76A74E}" type="presParOf" srcId="{BCAEEC07-5A40-4398-84A2-ECA731A52D00}" destId="{DEA2F465-26BB-44FC-BC60-2E3719AFEF11}" srcOrd="0" destOrd="0" presId="urn:microsoft.com/office/officeart/2008/layout/VerticalCurvedList"/>
    <dgm:cxn modelId="{B2197A38-700D-4F64-8E07-E62EB70974B5}" type="presParOf" srcId="{DEA2F465-26BB-44FC-BC60-2E3719AFEF11}" destId="{956A814F-8AB1-46C4-B32F-04B263867EA1}" srcOrd="0" destOrd="0" presId="urn:microsoft.com/office/officeart/2008/layout/VerticalCurvedList"/>
    <dgm:cxn modelId="{081B3A09-C910-4383-9900-6C560E3E8AA5}" type="presParOf" srcId="{956A814F-8AB1-46C4-B32F-04B263867EA1}" destId="{4722136A-AF6D-449D-91F6-708BD42E6B5F}" srcOrd="0" destOrd="0" presId="urn:microsoft.com/office/officeart/2008/layout/VerticalCurvedList"/>
    <dgm:cxn modelId="{2EDB4F7F-EE5A-42AB-8C2C-813C7EE67376}" type="presParOf" srcId="{956A814F-8AB1-46C4-B32F-04B263867EA1}" destId="{D5962BC5-7F9D-4C0F-8250-8E769FA6B073}" srcOrd="1" destOrd="0" presId="urn:microsoft.com/office/officeart/2008/layout/VerticalCurvedList"/>
    <dgm:cxn modelId="{F35A2A71-802D-42C4-B765-B704E5A0F954}" type="presParOf" srcId="{956A814F-8AB1-46C4-B32F-04B263867EA1}" destId="{731F8AAA-8721-4246-90FC-7659B186EAD5}" srcOrd="2" destOrd="0" presId="urn:microsoft.com/office/officeart/2008/layout/VerticalCurvedList"/>
    <dgm:cxn modelId="{2C5EB7F0-88D1-43D6-BCD9-ABE9D7352B60}" type="presParOf" srcId="{956A814F-8AB1-46C4-B32F-04B263867EA1}" destId="{80501844-E74E-4BBF-B6D8-D59BFB8414B6}" srcOrd="3" destOrd="0" presId="urn:microsoft.com/office/officeart/2008/layout/VerticalCurvedList"/>
    <dgm:cxn modelId="{4082A732-BA82-4FC8-8EEA-7D20485C1B7C}" type="presParOf" srcId="{DEA2F465-26BB-44FC-BC60-2E3719AFEF11}" destId="{F43ABA6B-648A-430D-99D2-226EB1588C4F}" srcOrd="1" destOrd="0" presId="urn:microsoft.com/office/officeart/2008/layout/VerticalCurvedList"/>
    <dgm:cxn modelId="{C2FC8206-2C0D-4243-A831-0F5D3C2D04CD}" type="presParOf" srcId="{DEA2F465-26BB-44FC-BC60-2E3719AFEF11}" destId="{C1627870-A6C8-4235-A49F-71F8B8F03145}" srcOrd="2" destOrd="0" presId="urn:microsoft.com/office/officeart/2008/layout/VerticalCurvedList"/>
    <dgm:cxn modelId="{EB37B76E-39D7-4237-BD98-4EC60EA9FF30}" type="presParOf" srcId="{C1627870-A6C8-4235-A49F-71F8B8F03145}" destId="{781E2B81-A810-4A5A-969D-80BB1A441D59}" srcOrd="0" destOrd="0" presId="urn:microsoft.com/office/officeart/2008/layout/VerticalCurvedList"/>
    <dgm:cxn modelId="{A06D4B35-C953-4706-B462-DA70D1D75E38}" type="presParOf" srcId="{DEA2F465-26BB-44FC-BC60-2E3719AFEF11}" destId="{2E35E715-6CE9-4FBB-9CFC-379153C0E261}" srcOrd="3" destOrd="0" presId="urn:microsoft.com/office/officeart/2008/layout/VerticalCurvedList"/>
    <dgm:cxn modelId="{5AC8FE3D-A597-4CAE-9A5C-ABB3F773A0F2}" type="presParOf" srcId="{DEA2F465-26BB-44FC-BC60-2E3719AFEF11}" destId="{747CFBF2-2918-4C01-A7C9-99EC8100659E}" srcOrd="4" destOrd="0" presId="urn:microsoft.com/office/officeart/2008/layout/VerticalCurvedList"/>
    <dgm:cxn modelId="{2ADC1409-2EEC-4E9E-912A-0616FC7E2393}" type="presParOf" srcId="{747CFBF2-2918-4C01-A7C9-99EC8100659E}" destId="{04778AA6-9FCF-445C-8C37-0F05B6B48A51}" srcOrd="0" destOrd="0" presId="urn:microsoft.com/office/officeart/2008/layout/VerticalCurvedList"/>
    <dgm:cxn modelId="{EB45B8AF-8F45-46BD-9727-F0F2B09D4E11}" type="presParOf" srcId="{DEA2F465-26BB-44FC-BC60-2E3719AFEF11}" destId="{FA940FDA-D3A0-4A5E-B818-70BBB48045FC}" srcOrd="5" destOrd="0" presId="urn:microsoft.com/office/officeart/2008/layout/VerticalCurvedList"/>
    <dgm:cxn modelId="{0E6FC7A9-762C-4FE3-B659-2AF6D382EE62}" type="presParOf" srcId="{DEA2F465-26BB-44FC-BC60-2E3719AFEF11}" destId="{89A56152-A814-4590-9162-7541491B76D3}" srcOrd="6" destOrd="0" presId="urn:microsoft.com/office/officeart/2008/layout/VerticalCurvedList"/>
    <dgm:cxn modelId="{C0F95AFF-791E-4841-B927-A7140AED9070}" type="presParOf" srcId="{89A56152-A814-4590-9162-7541491B76D3}" destId="{D1FB6181-A7EC-48DE-A788-649516ABCC6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575933E-2171-410E-8E63-B2F791199248}" type="doc">
      <dgm:prSet loTypeId="urn:microsoft.com/office/officeart/2005/8/layout/chevron1" loCatId="process" qsTypeId="urn:microsoft.com/office/officeart/2005/8/quickstyle/simple1" qsCatId="simple" csTypeId="urn:microsoft.com/office/officeart/2005/8/colors/colorful2" csCatId="colorful" phldr="1"/>
      <dgm:spPr/>
    </dgm:pt>
    <dgm:pt modelId="{22E2D62E-AC43-456C-80BF-AA98E2FCB747}">
      <dgm:prSet phldrT="[Texto]"/>
      <dgm:spPr/>
      <dgm:t>
        <a:bodyPr/>
        <a:lstStyle/>
        <a:p>
          <a:r>
            <a:rPr lang="es-CL" b="1" dirty="0" smtClean="0"/>
            <a:t>MEDICO GESTOR</a:t>
          </a:r>
          <a:endParaRPr lang="es-ES" b="1" dirty="0"/>
        </a:p>
      </dgm:t>
    </dgm:pt>
    <dgm:pt modelId="{1FAA9524-7F40-4360-804E-9101762FAA9E}" type="parTrans" cxnId="{A1FC6AEB-D142-43B5-B199-F319253F34C1}">
      <dgm:prSet/>
      <dgm:spPr/>
      <dgm:t>
        <a:bodyPr/>
        <a:lstStyle/>
        <a:p>
          <a:endParaRPr lang="es-ES" b="1"/>
        </a:p>
      </dgm:t>
    </dgm:pt>
    <dgm:pt modelId="{8CA81F97-A95A-4700-81D9-F9A89D0E613D}" type="sibTrans" cxnId="{A1FC6AEB-D142-43B5-B199-F319253F34C1}">
      <dgm:prSet/>
      <dgm:spPr/>
      <dgm:t>
        <a:bodyPr/>
        <a:lstStyle/>
        <a:p>
          <a:endParaRPr lang="es-ES" b="1"/>
        </a:p>
      </dgm:t>
    </dgm:pt>
    <dgm:pt modelId="{49AC2841-32C6-45A2-9BD8-9ECEA5E209C3}">
      <dgm:prSet phldrT="[Texto]"/>
      <dgm:spPr/>
      <dgm:t>
        <a:bodyPr/>
        <a:lstStyle/>
        <a:p>
          <a:r>
            <a:rPr lang="es-CL" b="1" dirty="0" smtClean="0"/>
            <a:t>APS</a:t>
          </a:r>
        </a:p>
        <a:p>
          <a:r>
            <a:rPr lang="es-CL" b="1" dirty="0" smtClean="0"/>
            <a:t>MEDICO DE FAMILIA</a:t>
          </a:r>
          <a:endParaRPr lang="es-ES" b="1" dirty="0"/>
        </a:p>
      </dgm:t>
    </dgm:pt>
    <dgm:pt modelId="{DCE17A78-699A-4E79-9030-49A1C2D9B7D8}" type="parTrans" cxnId="{6CCB0A24-A588-475F-82AA-46BDB33E7237}">
      <dgm:prSet/>
      <dgm:spPr/>
      <dgm:t>
        <a:bodyPr/>
        <a:lstStyle/>
        <a:p>
          <a:endParaRPr lang="es-ES" b="1"/>
        </a:p>
      </dgm:t>
    </dgm:pt>
    <dgm:pt modelId="{B4906208-27D9-4D7A-909C-05AFFFC45049}" type="sibTrans" cxnId="{6CCB0A24-A588-475F-82AA-46BDB33E7237}">
      <dgm:prSet/>
      <dgm:spPr/>
      <dgm:t>
        <a:bodyPr/>
        <a:lstStyle/>
        <a:p>
          <a:endParaRPr lang="es-ES" b="1"/>
        </a:p>
      </dgm:t>
    </dgm:pt>
    <dgm:pt modelId="{7495BB67-E091-4B0B-AE0D-07FF72B16BC0}">
      <dgm:prSet phldrT="[Texto]"/>
      <dgm:spPr/>
      <dgm:t>
        <a:bodyPr/>
        <a:lstStyle/>
        <a:p>
          <a:r>
            <a:rPr lang="es-CL" b="1" dirty="0" smtClean="0"/>
            <a:t>A. SEGUNDARIA</a:t>
          </a:r>
        </a:p>
        <a:p>
          <a:r>
            <a:rPr lang="es-CL" b="1" dirty="0" smtClean="0"/>
            <a:t>JEFE DE SERVICIO</a:t>
          </a:r>
          <a:endParaRPr lang="es-ES" b="1" dirty="0"/>
        </a:p>
      </dgm:t>
    </dgm:pt>
    <dgm:pt modelId="{FF32B619-6E79-447D-AA5E-E252EEFEEC2E}" type="parTrans" cxnId="{D263700C-E1E7-40B3-9C5E-F08FBF5EAD46}">
      <dgm:prSet/>
      <dgm:spPr/>
      <dgm:t>
        <a:bodyPr/>
        <a:lstStyle/>
        <a:p>
          <a:endParaRPr lang="es-ES" b="1"/>
        </a:p>
      </dgm:t>
    </dgm:pt>
    <dgm:pt modelId="{B40E6DE7-374E-494B-983E-5EF042CB71DC}" type="sibTrans" cxnId="{D263700C-E1E7-40B3-9C5E-F08FBF5EAD46}">
      <dgm:prSet/>
      <dgm:spPr/>
      <dgm:t>
        <a:bodyPr/>
        <a:lstStyle/>
        <a:p>
          <a:endParaRPr lang="es-ES" b="1"/>
        </a:p>
      </dgm:t>
    </dgm:pt>
    <dgm:pt modelId="{19967CAC-DEDC-4170-A61A-9341792F18C0}" type="pres">
      <dgm:prSet presAssocID="{2575933E-2171-410E-8E63-B2F791199248}" presName="Name0" presStyleCnt="0">
        <dgm:presLayoutVars>
          <dgm:dir/>
          <dgm:animLvl val="lvl"/>
          <dgm:resizeHandles val="exact"/>
        </dgm:presLayoutVars>
      </dgm:prSet>
      <dgm:spPr/>
    </dgm:pt>
    <dgm:pt modelId="{750C5247-B614-4CA6-A07D-6BDD2646E54E}" type="pres">
      <dgm:prSet presAssocID="{22E2D62E-AC43-456C-80BF-AA98E2FCB747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3318D4E-8517-4161-B5DF-D2D0764754EA}" type="pres">
      <dgm:prSet presAssocID="{8CA81F97-A95A-4700-81D9-F9A89D0E613D}" presName="parTxOnlySpace" presStyleCnt="0"/>
      <dgm:spPr/>
    </dgm:pt>
    <dgm:pt modelId="{0F1D16B3-95B3-40CC-8DB3-F90FC481751A}" type="pres">
      <dgm:prSet presAssocID="{49AC2841-32C6-45A2-9BD8-9ECEA5E209C3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440CD71-06EB-40B8-9A82-BA0CF5984E7E}" type="pres">
      <dgm:prSet presAssocID="{B4906208-27D9-4D7A-909C-05AFFFC45049}" presName="parTxOnlySpace" presStyleCnt="0"/>
      <dgm:spPr/>
    </dgm:pt>
    <dgm:pt modelId="{F62FE859-EFFA-4087-8E07-EE8099FC438C}" type="pres">
      <dgm:prSet presAssocID="{7495BB67-E091-4B0B-AE0D-07FF72B16BC0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263700C-E1E7-40B3-9C5E-F08FBF5EAD46}" srcId="{2575933E-2171-410E-8E63-B2F791199248}" destId="{7495BB67-E091-4B0B-AE0D-07FF72B16BC0}" srcOrd="2" destOrd="0" parTransId="{FF32B619-6E79-447D-AA5E-E252EEFEEC2E}" sibTransId="{B40E6DE7-374E-494B-983E-5EF042CB71DC}"/>
    <dgm:cxn modelId="{A1FC6AEB-D142-43B5-B199-F319253F34C1}" srcId="{2575933E-2171-410E-8E63-B2F791199248}" destId="{22E2D62E-AC43-456C-80BF-AA98E2FCB747}" srcOrd="0" destOrd="0" parTransId="{1FAA9524-7F40-4360-804E-9101762FAA9E}" sibTransId="{8CA81F97-A95A-4700-81D9-F9A89D0E613D}"/>
    <dgm:cxn modelId="{6CCB0A24-A588-475F-82AA-46BDB33E7237}" srcId="{2575933E-2171-410E-8E63-B2F791199248}" destId="{49AC2841-32C6-45A2-9BD8-9ECEA5E209C3}" srcOrd="1" destOrd="0" parTransId="{DCE17A78-699A-4E79-9030-49A1C2D9B7D8}" sibTransId="{B4906208-27D9-4D7A-909C-05AFFFC45049}"/>
    <dgm:cxn modelId="{5A19AB98-723F-423E-B469-59AE901D7121}" type="presOf" srcId="{2575933E-2171-410E-8E63-B2F791199248}" destId="{19967CAC-DEDC-4170-A61A-9341792F18C0}" srcOrd="0" destOrd="0" presId="urn:microsoft.com/office/officeart/2005/8/layout/chevron1"/>
    <dgm:cxn modelId="{1682FB3E-87B5-4685-B6DA-7193F236D01E}" type="presOf" srcId="{49AC2841-32C6-45A2-9BD8-9ECEA5E209C3}" destId="{0F1D16B3-95B3-40CC-8DB3-F90FC481751A}" srcOrd="0" destOrd="0" presId="urn:microsoft.com/office/officeart/2005/8/layout/chevron1"/>
    <dgm:cxn modelId="{0DEDF516-5C33-449F-BBCE-677D2061FA24}" type="presOf" srcId="{7495BB67-E091-4B0B-AE0D-07FF72B16BC0}" destId="{F62FE859-EFFA-4087-8E07-EE8099FC438C}" srcOrd="0" destOrd="0" presId="urn:microsoft.com/office/officeart/2005/8/layout/chevron1"/>
    <dgm:cxn modelId="{0F9304F8-6826-459C-A43A-A4482325AA65}" type="presOf" srcId="{22E2D62E-AC43-456C-80BF-AA98E2FCB747}" destId="{750C5247-B614-4CA6-A07D-6BDD2646E54E}" srcOrd="0" destOrd="0" presId="urn:microsoft.com/office/officeart/2005/8/layout/chevron1"/>
    <dgm:cxn modelId="{A158F2D6-C8F5-4E1B-BF14-13FED21F37B0}" type="presParOf" srcId="{19967CAC-DEDC-4170-A61A-9341792F18C0}" destId="{750C5247-B614-4CA6-A07D-6BDD2646E54E}" srcOrd="0" destOrd="0" presId="urn:microsoft.com/office/officeart/2005/8/layout/chevron1"/>
    <dgm:cxn modelId="{2B2EAF31-5393-420B-953F-92225D93BAD2}" type="presParOf" srcId="{19967CAC-DEDC-4170-A61A-9341792F18C0}" destId="{23318D4E-8517-4161-B5DF-D2D0764754EA}" srcOrd="1" destOrd="0" presId="urn:microsoft.com/office/officeart/2005/8/layout/chevron1"/>
    <dgm:cxn modelId="{0843DDAE-1777-428B-9563-632E703CAEE6}" type="presParOf" srcId="{19967CAC-DEDC-4170-A61A-9341792F18C0}" destId="{0F1D16B3-95B3-40CC-8DB3-F90FC481751A}" srcOrd="2" destOrd="0" presId="urn:microsoft.com/office/officeart/2005/8/layout/chevron1"/>
    <dgm:cxn modelId="{89B3B3B4-3E00-4D90-8E91-C813D0C43B2D}" type="presParOf" srcId="{19967CAC-DEDC-4170-A61A-9341792F18C0}" destId="{8440CD71-06EB-40B8-9A82-BA0CF5984E7E}" srcOrd="3" destOrd="0" presId="urn:microsoft.com/office/officeart/2005/8/layout/chevron1"/>
    <dgm:cxn modelId="{1A097003-ADC6-4354-876C-B1964E22A09C}" type="presParOf" srcId="{19967CAC-DEDC-4170-A61A-9341792F18C0}" destId="{F62FE859-EFFA-4087-8E07-EE8099FC438C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C5A491E-5DFA-4593-9C95-58ACA0C0B10F}" type="doc">
      <dgm:prSet loTypeId="urn:microsoft.com/office/officeart/2005/8/layout/vList3" loCatId="list" qsTypeId="urn:microsoft.com/office/officeart/2005/8/quickstyle/simple1" qsCatId="simple" csTypeId="urn:microsoft.com/office/officeart/2005/8/colors/colorful1" csCatId="colorful" phldr="1"/>
      <dgm:spPr/>
    </dgm:pt>
    <dgm:pt modelId="{1684D48D-28A8-49E0-900E-A6C1F2C6D082}">
      <dgm:prSet phldrT="[Texto]"/>
      <dgm:spPr/>
      <dgm:t>
        <a:bodyPr/>
        <a:lstStyle/>
        <a:p>
          <a:r>
            <a:rPr lang="es-CL" dirty="0" smtClean="0"/>
            <a:t>OFTALMOLOGIA</a:t>
          </a:r>
          <a:endParaRPr lang="es-ES" dirty="0"/>
        </a:p>
      </dgm:t>
    </dgm:pt>
    <dgm:pt modelId="{60AEDC66-94B9-4779-BD7B-BEE6C2B77920}" type="parTrans" cxnId="{8D376026-C15A-4ED3-876E-20BF53A38398}">
      <dgm:prSet/>
      <dgm:spPr/>
      <dgm:t>
        <a:bodyPr/>
        <a:lstStyle/>
        <a:p>
          <a:endParaRPr lang="es-ES"/>
        </a:p>
      </dgm:t>
    </dgm:pt>
    <dgm:pt modelId="{E1844FD1-3565-4F43-AB45-0EAEE1EF126D}" type="sibTrans" cxnId="{8D376026-C15A-4ED3-876E-20BF53A38398}">
      <dgm:prSet/>
      <dgm:spPr/>
      <dgm:t>
        <a:bodyPr/>
        <a:lstStyle/>
        <a:p>
          <a:endParaRPr lang="es-ES"/>
        </a:p>
      </dgm:t>
    </dgm:pt>
    <dgm:pt modelId="{81AD6C3A-5470-415C-A472-EEB6C94627C6}">
      <dgm:prSet phldrT="[Texto]"/>
      <dgm:spPr/>
      <dgm:t>
        <a:bodyPr/>
        <a:lstStyle/>
        <a:p>
          <a:r>
            <a:rPr lang="es-CL" dirty="0" smtClean="0"/>
            <a:t>OTORRINOLARINGOLOGIA</a:t>
          </a:r>
          <a:endParaRPr lang="es-ES" dirty="0"/>
        </a:p>
      </dgm:t>
    </dgm:pt>
    <dgm:pt modelId="{F38B76A5-7BE8-4A6C-BED0-2925E587EF09}" type="parTrans" cxnId="{29E3ECD0-9FD2-4926-9B51-2B694C283107}">
      <dgm:prSet/>
      <dgm:spPr/>
      <dgm:t>
        <a:bodyPr/>
        <a:lstStyle/>
        <a:p>
          <a:endParaRPr lang="es-ES"/>
        </a:p>
      </dgm:t>
    </dgm:pt>
    <dgm:pt modelId="{5FD9CC2D-D93E-4093-A487-4B8A37D61555}" type="sibTrans" cxnId="{29E3ECD0-9FD2-4926-9B51-2B694C283107}">
      <dgm:prSet/>
      <dgm:spPr/>
      <dgm:t>
        <a:bodyPr/>
        <a:lstStyle/>
        <a:p>
          <a:endParaRPr lang="es-ES"/>
        </a:p>
      </dgm:t>
    </dgm:pt>
    <dgm:pt modelId="{1E80B5B6-F258-4998-853E-3301C51C8127}" type="pres">
      <dgm:prSet presAssocID="{5C5A491E-5DFA-4593-9C95-58ACA0C0B10F}" presName="linearFlow" presStyleCnt="0">
        <dgm:presLayoutVars>
          <dgm:dir/>
          <dgm:resizeHandles val="exact"/>
        </dgm:presLayoutVars>
      </dgm:prSet>
      <dgm:spPr/>
    </dgm:pt>
    <dgm:pt modelId="{91EDF8BF-20CE-4BFD-A711-E071466C39B8}" type="pres">
      <dgm:prSet presAssocID="{1684D48D-28A8-49E0-900E-A6C1F2C6D082}" presName="composite" presStyleCnt="0"/>
      <dgm:spPr/>
    </dgm:pt>
    <dgm:pt modelId="{60EF6585-0765-4CD8-A29B-9F46ADF508C6}" type="pres">
      <dgm:prSet presAssocID="{1684D48D-28A8-49E0-900E-A6C1F2C6D082}" presName="imgShp" presStyleLbl="fg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09C0E7CE-1C30-40C2-A553-F2908091E4A5}" type="pres">
      <dgm:prSet presAssocID="{1684D48D-28A8-49E0-900E-A6C1F2C6D082}" presName="txShp" presStyleLbl="node1" presStyleIdx="0" presStyleCnt="2" custLinFactNeighborY="11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9B96BCC-2477-4897-B21E-6D916C2910B4}" type="pres">
      <dgm:prSet presAssocID="{E1844FD1-3565-4F43-AB45-0EAEE1EF126D}" presName="spacing" presStyleCnt="0"/>
      <dgm:spPr/>
    </dgm:pt>
    <dgm:pt modelId="{AE6CDBB6-CBCF-45F0-8EAD-0757401F29CD}" type="pres">
      <dgm:prSet presAssocID="{81AD6C3A-5470-415C-A472-EEB6C94627C6}" presName="composite" presStyleCnt="0"/>
      <dgm:spPr/>
    </dgm:pt>
    <dgm:pt modelId="{E6DAB750-1EFE-4C81-8550-64BB31AD612D}" type="pres">
      <dgm:prSet presAssocID="{81AD6C3A-5470-415C-A472-EEB6C94627C6}" presName="imgShp" presStyleLbl="fgImgPlace1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6152533D-ADFE-4598-AC79-17ECAE396B3D}" type="pres">
      <dgm:prSet presAssocID="{81AD6C3A-5470-415C-A472-EEB6C94627C6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D376026-C15A-4ED3-876E-20BF53A38398}" srcId="{5C5A491E-5DFA-4593-9C95-58ACA0C0B10F}" destId="{1684D48D-28A8-49E0-900E-A6C1F2C6D082}" srcOrd="0" destOrd="0" parTransId="{60AEDC66-94B9-4779-BD7B-BEE6C2B77920}" sibTransId="{E1844FD1-3565-4F43-AB45-0EAEE1EF126D}"/>
    <dgm:cxn modelId="{29E3ECD0-9FD2-4926-9B51-2B694C283107}" srcId="{5C5A491E-5DFA-4593-9C95-58ACA0C0B10F}" destId="{81AD6C3A-5470-415C-A472-EEB6C94627C6}" srcOrd="1" destOrd="0" parTransId="{F38B76A5-7BE8-4A6C-BED0-2925E587EF09}" sibTransId="{5FD9CC2D-D93E-4093-A487-4B8A37D61555}"/>
    <dgm:cxn modelId="{07033026-6C1C-4F7A-A784-BBA8C1B5A78A}" type="presOf" srcId="{1684D48D-28A8-49E0-900E-A6C1F2C6D082}" destId="{09C0E7CE-1C30-40C2-A553-F2908091E4A5}" srcOrd="0" destOrd="0" presId="urn:microsoft.com/office/officeart/2005/8/layout/vList3"/>
    <dgm:cxn modelId="{BF4894DF-5164-44AB-977F-8E59A89AB264}" type="presOf" srcId="{5C5A491E-5DFA-4593-9C95-58ACA0C0B10F}" destId="{1E80B5B6-F258-4998-853E-3301C51C8127}" srcOrd="0" destOrd="0" presId="urn:microsoft.com/office/officeart/2005/8/layout/vList3"/>
    <dgm:cxn modelId="{E98B3DAD-076B-4D60-8D91-45994C3CAFD4}" type="presOf" srcId="{81AD6C3A-5470-415C-A472-EEB6C94627C6}" destId="{6152533D-ADFE-4598-AC79-17ECAE396B3D}" srcOrd="0" destOrd="0" presId="urn:microsoft.com/office/officeart/2005/8/layout/vList3"/>
    <dgm:cxn modelId="{4EE93966-F408-4F41-B2C0-37037B2303A2}" type="presParOf" srcId="{1E80B5B6-F258-4998-853E-3301C51C8127}" destId="{91EDF8BF-20CE-4BFD-A711-E071466C39B8}" srcOrd="0" destOrd="0" presId="urn:microsoft.com/office/officeart/2005/8/layout/vList3"/>
    <dgm:cxn modelId="{218E7389-ECF8-485C-BD4F-9A0B5294E8FE}" type="presParOf" srcId="{91EDF8BF-20CE-4BFD-A711-E071466C39B8}" destId="{60EF6585-0765-4CD8-A29B-9F46ADF508C6}" srcOrd="0" destOrd="0" presId="urn:microsoft.com/office/officeart/2005/8/layout/vList3"/>
    <dgm:cxn modelId="{423BD24B-5E0A-4872-A2CD-B01C075E122B}" type="presParOf" srcId="{91EDF8BF-20CE-4BFD-A711-E071466C39B8}" destId="{09C0E7CE-1C30-40C2-A553-F2908091E4A5}" srcOrd="1" destOrd="0" presId="urn:microsoft.com/office/officeart/2005/8/layout/vList3"/>
    <dgm:cxn modelId="{4EB45E77-B6A3-4AA1-89AD-19D9FD391967}" type="presParOf" srcId="{1E80B5B6-F258-4998-853E-3301C51C8127}" destId="{49B96BCC-2477-4897-B21E-6D916C2910B4}" srcOrd="1" destOrd="0" presId="urn:microsoft.com/office/officeart/2005/8/layout/vList3"/>
    <dgm:cxn modelId="{09332C7B-655B-4317-AF0C-34A1DA629506}" type="presParOf" srcId="{1E80B5B6-F258-4998-853E-3301C51C8127}" destId="{AE6CDBB6-CBCF-45F0-8EAD-0757401F29CD}" srcOrd="2" destOrd="0" presId="urn:microsoft.com/office/officeart/2005/8/layout/vList3"/>
    <dgm:cxn modelId="{E92B9CC6-4460-4DF6-B873-A88360665565}" type="presParOf" srcId="{AE6CDBB6-CBCF-45F0-8EAD-0757401F29CD}" destId="{E6DAB750-1EFE-4C81-8550-64BB31AD612D}" srcOrd="0" destOrd="0" presId="urn:microsoft.com/office/officeart/2005/8/layout/vList3"/>
    <dgm:cxn modelId="{9136D445-FFC7-4440-B0C1-8A4CB1E9E001}" type="presParOf" srcId="{AE6CDBB6-CBCF-45F0-8EAD-0757401F29CD}" destId="{6152533D-ADFE-4598-AC79-17ECAE396B3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C5A491E-5DFA-4593-9C95-58ACA0C0B10F}" type="doc">
      <dgm:prSet loTypeId="urn:microsoft.com/office/officeart/2005/8/layout/vList3" loCatId="list" qsTypeId="urn:microsoft.com/office/officeart/2005/8/quickstyle/simple1" qsCatId="simple" csTypeId="urn:microsoft.com/office/officeart/2005/8/colors/colorful1" csCatId="colorful" phldr="1"/>
      <dgm:spPr/>
    </dgm:pt>
    <dgm:pt modelId="{81AD6C3A-5470-415C-A472-EEB6C94627C6}">
      <dgm:prSet phldrT="[Texto]"/>
      <dgm:spPr/>
      <dgm:t>
        <a:bodyPr/>
        <a:lstStyle/>
        <a:p>
          <a:r>
            <a:rPr lang="es-CL" dirty="0" smtClean="0"/>
            <a:t>OTORRINOLARINGOLOGIA</a:t>
          </a:r>
          <a:endParaRPr lang="es-ES" dirty="0"/>
        </a:p>
      </dgm:t>
    </dgm:pt>
    <dgm:pt modelId="{F38B76A5-7BE8-4A6C-BED0-2925E587EF09}" type="parTrans" cxnId="{29E3ECD0-9FD2-4926-9B51-2B694C283107}">
      <dgm:prSet/>
      <dgm:spPr/>
      <dgm:t>
        <a:bodyPr/>
        <a:lstStyle/>
        <a:p>
          <a:endParaRPr lang="es-ES"/>
        </a:p>
      </dgm:t>
    </dgm:pt>
    <dgm:pt modelId="{5FD9CC2D-D93E-4093-A487-4B8A37D61555}" type="sibTrans" cxnId="{29E3ECD0-9FD2-4926-9B51-2B694C283107}">
      <dgm:prSet/>
      <dgm:spPr/>
      <dgm:t>
        <a:bodyPr/>
        <a:lstStyle/>
        <a:p>
          <a:endParaRPr lang="es-ES"/>
        </a:p>
      </dgm:t>
    </dgm:pt>
    <dgm:pt modelId="{1E80B5B6-F258-4998-853E-3301C51C8127}" type="pres">
      <dgm:prSet presAssocID="{5C5A491E-5DFA-4593-9C95-58ACA0C0B10F}" presName="linearFlow" presStyleCnt="0">
        <dgm:presLayoutVars>
          <dgm:dir/>
          <dgm:resizeHandles val="exact"/>
        </dgm:presLayoutVars>
      </dgm:prSet>
      <dgm:spPr/>
    </dgm:pt>
    <dgm:pt modelId="{AE6CDBB6-CBCF-45F0-8EAD-0757401F29CD}" type="pres">
      <dgm:prSet presAssocID="{81AD6C3A-5470-415C-A472-EEB6C94627C6}" presName="composite" presStyleCnt="0"/>
      <dgm:spPr/>
    </dgm:pt>
    <dgm:pt modelId="{E6DAB750-1EFE-4C81-8550-64BB31AD612D}" type="pres">
      <dgm:prSet presAssocID="{81AD6C3A-5470-415C-A472-EEB6C94627C6}" presName="imgShp" presStyleLbl="fgImgPlace1" presStyleIdx="0" presStyleCnt="1" custScaleX="118914" custLinFactY="-12932" custLinFactNeighborX="10725" custLinFactNeighborY="-100000"/>
      <dgm:spPr/>
      <dgm:t>
        <a:bodyPr/>
        <a:lstStyle/>
        <a:p>
          <a:endParaRPr lang="es-ES"/>
        </a:p>
      </dgm:t>
    </dgm:pt>
    <dgm:pt modelId="{6152533D-ADFE-4598-AC79-17ECAE396B3D}" type="pres">
      <dgm:prSet presAssocID="{81AD6C3A-5470-415C-A472-EEB6C94627C6}" presName="txShp" presStyleLbl="node1" presStyleIdx="0" presStyleCnt="1" custLinFactNeighborX="855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9E3ECD0-9FD2-4926-9B51-2B694C283107}" srcId="{5C5A491E-5DFA-4593-9C95-58ACA0C0B10F}" destId="{81AD6C3A-5470-415C-A472-EEB6C94627C6}" srcOrd="0" destOrd="0" parTransId="{F38B76A5-7BE8-4A6C-BED0-2925E587EF09}" sibTransId="{5FD9CC2D-D93E-4093-A487-4B8A37D61555}"/>
    <dgm:cxn modelId="{09B43DAD-29D0-4830-A002-142402628D99}" type="presOf" srcId="{81AD6C3A-5470-415C-A472-EEB6C94627C6}" destId="{6152533D-ADFE-4598-AC79-17ECAE396B3D}" srcOrd="0" destOrd="0" presId="urn:microsoft.com/office/officeart/2005/8/layout/vList3"/>
    <dgm:cxn modelId="{CFD4C601-6E80-4774-903E-32435448E3A5}" type="presOf" srcId="{5C5A491E-5DFA-4593-9C95-58ACA0C0B10F}" destId="{1E80B5B6-F258-4998-853E-3301C51C8127}" srcOrd="0" destOrd="0" presId="urn:microsoft.com/office/officeart/2005/8/layout/vList3"/>
    <dgm:cxn modelId="{2F803890-CEF3-4197-B433-A44190DCD3E3}" type="presParOf" srcId="{1E80B5B6-F258-4998-853E-3301C51C8127}" destId="{AE6CDBB6-CBCF-45F0-8EAD-0757401F29CD}" srcOrd="0" destOrd="0" presId="urn:microsoft.com/office/officeart/2005/8/layout/vList3"/>
    <dgm:cxn modelId="{BE531A41-64FF-42C1-A5C7-80F5041AF234}" type="presParOf" srcId="{AE6CDBB6-CBCF-45F0-8EAD-0757401F29CD}" destId="{E6DAB750-1EFE-4C81-8550-64BB31AD612D}" srcOrd="0" destOrd="0" presId="urn:microsoft.com/office/officeart/2005/8/layout/vList3"/>
    <dgm:cxn modelId="{9FDC4BB2-0B6A-4B80-BE12-5868A3540328}" type="presParOf" srcId="{AE6CDBB6-CBCF-45F0-8EAD-0757401F29CD}" destId="{6152533D-ADFE-4598-AC79-17ECAE396B3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C5A491E-5DFA-4593-9C95-58ACA0C0B10F}" type="doc">
      <dgm:prSet loTypeId="urn:microsoft.com/office/officeart/2005/8/layout/vList3" loCatId="list" qsTypeId="urn:microsoft.com/office/officeart/2005/8/quickstyle/simple1" qsCatId="simple" csTypeId="urn:microsoft.com/office/officeart/2005/8/colors/colorful1" csCatId="colorful" phldr="1"/>
      <dgm:spPr/>
    </dgm:pt>
    <dgm:pt modelId="{81AD6C3A-5470-415C-A472-EEB6C94627C6}">
      <dgm:prSet phldrT="[Texto]"/>
      <dgm:spPr/>
      <dgm:t>
        <a:bodyPr/>
        <a:lstStyle/>
        <a:p>
          <a:r>
            <a:rPr lang="es-CL" dirty="0" smtClean="0"/>
            <a:t>TELEDERMATOLOGIA</a:t>
          </a:r>
          <a:endParaRPr lang="es-ES" dirty="0"/>
        </a:p>
      </dgm:t>
    </dgm:pt>
    <dgm:pt modelId="{F38B76A5-7BE8-4A6C-BED0-2925E587EF09}" type="parTrans" cxnId="{29E3ECD0-9FD2-4926-9B51-2B694C283107}">
      <dgm:prSet/>
      <dgm:spPr/>
      <dgm:t>
        <a:bodyPr/>
        <a:lstStyle/>
        <a:p>
          <a:endParaRPr lang="es-ES"/>
        </a:p>
      </dgm:t>
    </dgm:pt>
    <dgm:pt modelId="{5FD9CC2D-D93E-4093-A487-4B8A37D61555}" type="sibTrans" cxnId="{29E3ECD0-9FD2-4926-9B51-2B694C283107}">
      <dgm:prSet/>
      <dgm:spPr/>
      <dgm:t>
        <a:bodyPr/>
        <a:lstStyle/>
        <a:p>
          <a:endParaRPr lang="es-ES"/>
        </a:p>
      </dgm:t>
    </dgm:pt>
    <dgm:pt modelId="{1E80B5B6-F258-4998-853E-3301C51C8127}" type="pres">
      <dgm:prSet presAssocID="{5C5A491E-5DFA-4593-9C95-58ACA0C0B10F}" presName="linearFlow" presStyleCnt="0">
        <dgm:presLayoutVars>
          <dgm:dir/>
          <dgm:resizeHandles val="exact"/>
        </dgm:presLayoutVars>
      </dgm:prSet>
      <dgm:spPr/>
    </dgm:pt>
    <dgm:pt modelId="{AE6CDBB6-CBCF-45F0-8EAD-0757401F29CD}" type="pres">
      <dgm:prSet presAssocID="{81AD6C3A-5470-415C-A472-EEB6C94627C6}" presName="composite" presStyleCnt="0"/>
      <dgm:spPr/>
    </dgm:pt>
    <dgm:pt modelId="{E6DAB750-1EFE-4C81-8550-64BB31AD612D}" type="pres">
      <dgm:prSet presAssocID="{81AD6C3A-5470-415C-A472-EEB6C94627C6}" presName="imgShp" presStyleLbl="fgImgPlace1" presStyleIdx="0" presStyleCnt="1" custScaleX="118914" custLinFactY="-12932" custLinFactNeighborX="10725" custLinFactNeighborY="-10000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6152533D-ADFE-4598-AC79-17ECAE396B3D}" type="pres">
      <dgm:prSet presAssocID="{81AD6C3A-5470-415C-A472-EEB6C94627C6}" presName="txShp" presStyleLbl="node1" presStyleIdx="0" presStyleCnt="1" custLinFactNeighborX="855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65230EF-2E80-4960-9924-C78AF8F4C80C}" type="presOf" srcId="{81AD6C3A-5470-415C-A472-EEB6C94627C6}" destId="{6152533D-ADFE-4598-AC79-17ECAE396B3D}" srcOrd="0" destOrd="0" presId="urn:microsoft.com/office/officeart/2005/8/layout/vList3"/>
    <dgm:cxn modelId="{29E3ECD0-9FD2-4926-9B51-2B694C283107}" srcId="{5C5A491E-5DFA-4593-9C95-58ACA0C0B10F}" destId="{81AD6C3A-5470-415C-A472-EEB6C94627C6}" srcOrd="0" destOrd="0" parTransId="{F38B76A5-7BE8-4A6C-BED0-2925E587EF09}" sibTransId="{5FD9CC2D-D93E-4093-A487-4B8A37D61555}"/>
    <dgm:cxn modelId="{4F116BDD-7949-4971-B769-C98582F00710}" type="presOf" srcId="{5C5A491E-5DFA-4593-9C95-58ACA0C0B10F}" destId="{1E80B5B6-F258-4998-853E-3301C51C8127}" srcOrd="0" destOrd="0" presId="urn:microsoft.com/office/officeart/2005/8/layout/vList3"/>
    <dgm:cxn modelId="{C6A7515A-C2D0-40EE-BBC3-EA9D4C24FA3A}" type="presParOf" srcId="{1E80B5B6-F258-4998-853E-3301C51C8127}" destId="{AE6CDBB6-CBCF-45F0-8EAD-0757401F29CD}" srcOrd="0" destOrd="0" presId="urn:microsoft.com/office/officeart/2005/8/layout/vList3"/>
    <dgm:cxn modelId="{91FDCA6F-510D-4197-ABC2-56D913D48637}" type="presParOf" srcId="{AE6CDBB6-CBCF-45F0-8EAD-0757401F29CD}" destId="{E6DAB750-1EFE-4C81-8550-64BB31AD612D}" srcOrd="0" destOrd="0" presId="urn:microsoft.com/office/officeart/2005/8/layout/vList3"/>
    <dgm:cxn modelId="{EF5B0B23-B24A-439F-987E-049B9EB5ADDF}" type="presParOf" srcId="{AE6CDBB6-CBCF-45F0-8EAD-0757401F29CD}" destId="{6152533D-ADFE-4598-AC79-17ECAE396B3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C5A491E-5DFA-4593-9C95-58ACA0C0B10F}" type="doc">
      <dgm:prSet loTypeId="urn:microsoft.com/office/officeart/2005/8/layout/vList3" loCatId="list" qsTypeId="urn:microsoft.com/office/officeart/2005/8/quickstyle/simple1" qsCatId="simple" csTypeId="urn:microsoft.com/office/officeart/2005/8/colors/colorful1" csCatId="colorful" phldr="1"/>
      <dgm:spPr/>
    </dgm:pt>
    <dgm:pt modelId="{81AD6C3A-5470-415C-A472-EEB6C94627C6}">
      <dgm:prSet phldrT="[Texto]"/>
      <dgm:spPr/>
      <dgm:t>
        <a:bodyPr/>
        <a:lstStyle/>
        <a:p>
          <a:r>
            <a:rPr lang="es-CL" dirty="0" smtClean="0"/>
            <a:t>TELEDERMATOLOGIA</a:t>
          </a:r>
          <a:endParaRPr lang="es-ES" dirty="0"/>
        </a:p>
      </dgm:t>
    </dgm:pt>
    <dgm:pt modelId="{F38B76A5-7BE8-4A6C-BED0-2925E587EF09}" type="parTrans" cxnId="{29E3ECD0-9FD2-4926-9B51-2B694C283107}">
      <dgm:prSet/>
      <dgm:spPr/>
      <dgm:t>
        <a:bodyPr/>
        <a:lstStyle/>
        <a:p>
          <a:endParaRPr lang="es-ES"/>
        </a:p>
      </dgm:t>
    </dgm:pt>
    <dgm:pt modelId="{5FD9CC2D-D93E-4093-A487-4B8A37D61555}" type="sibTrans" cxnId="{29E3ECD0-9FD2-4926-9B51-2B694C283107}">
      <dgm:prSet/>
      <dgm:spPr/>
      <dgm:t>
        <a:bodyPr/>
        <a:lstStyle/>
        <a:p>
          <a:endParaRPr lang="es-ES"/>
        </a:p>
      </dgm:t>
    </dgm:pt>
    <dgm:pt modelId="{1E80B5B6-F258-4998-853E-3301C51C8127}" type="pres">
      <dgm:prSet presAssocID="{5C5A491E-5DFA-4593-9C95-58ACA0C0B10F}" presName="linearFlow" presStyleCnt="0">
        <dgm:presLayoutVars>
          <dgm:dir/>
          <dgm:resizeHandles val="exact"/>
        </dgm:presLayoutVars>
      </dgm:prSet>
      <dgm:spPr/>
    </dgm:pt>
    <dgm:pt modelId="{AE6CDBB6-CBCF-45F0-8EAD-0757401F29CD}" type="pres">
      <dgm:prSet presAssocID="{81AD6C3A-5470-415C-A472-EEB6C94627C6}" presName="composite" presStyleCnt="0"/>
      <dgm:spPr/>
    </dgm:pt>
    <dgm:pt modelId="{E6DAB750-1EFE-4C81-8550-64BB31AD612D}" type="pres">
      <dgm:prSet presAssocID="{81AD6C3A-5470-415C-A472-EEB6C94627C6}" presName="imgShp" presStyleLbl="fgImgPlace1" presStyleIdx="0" presStyleCnt="1" custScaleX="118914" custLinFactY="-12932" custLinFactNeighborX="10725" custLinFactNeighborY="-100000"/>
      <dgm:spPr/>
      <dgm:t>
        <a:bodyPr/>
        <a:lstStyle/>
        <a:p>
          <a:endParaRPr lang="es-ES"/>
        </a:p>
      </dgm:t>
    </dgm:pt>
    <dgm:pt modelId="{6152533D-ADFE-4598-AC79-17ECAE396B3D}" type="pres">
      <dgm:prSet presAssocID="{81AD6C3A-5470-415C-A472-EEB6C94627C6}" presName="txShp" presStyleLbl="node1" presStyleIdx="0" presStyleCnt="1" custLinFactNeighborX="855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29C54A2-3B52-49F6-B946-3928E3B9FEFC}" type="presOf" srcId="{5C5A491E-5DFA-4593-9C95-58ACA0C0B10F}" destId="{1E80B5B6-F258-4998-853E-3301C51C8127}" srcOrd="0" destOrd="0" presId="urn:microsoft.com/office/officeart/2005/8/layout/vList3"/>
    <dgm:cxn modelId="{29E3ECD0-9FD2-4926-9B51-2B694C283107}" srcId="{5C5A491E-5DFA-4593-9C95-58ACA0C0B10F}" destId="{81AD6C3A-5470-415C-A472-EEB6C94627C6}" srcOrd="0" destOrd="0" parTransId="{F38B76A5-7BE8-4A6C-BED0-2925E587EF09}" sibTransId="{5FD9CC2D-D93E-4093-A487-4B8A37D61555}"/>
    <dgm:cxn modelId="{0E24B353-F03C-4CC0-884B-82147167856F}" type="presOf" srcId="{81AD6C3A-5470-415C-A472-EEB6C94627C6}" destId="{6152533D-ADFE-4598-AC79-17ECAE396B3D}" srcOrd="0" destOrd="0" presId="urn:microsoft.com/office/officeart/2005/8/layout/vList3"/>
    <dgm:cxn modelId="{F9D1C423-2B95-4D72-BB21-8C5E457D6BD9}" type="presParOf" srcId="{1E80B5B6-F258-4998-853E-3301C51C8127}" destId="{AE6CDBB6-CBCF-45F0-8EAD-0757401F29CD}" srcOrd="0" destOrd="0" presId="urn:microsoft.com/office/officeart/2005/8/layout/vList3"/>
    <dgm:cxn modelId="{F7831EC2-446A-4450-8001-81BFF59A5BCC}" type="presParOf" srcId="{AE6CDBB6-CBCF-45F0-8EAD-0757401F29CD}" destId="{E6DAB750-1EFE-4C81-8550-64BB31AD612D}" srcOrd="0" destOrd="0" presId="urn:microsoft.com/office/officeart/2005/8/layout/vList3"/>
    <dgm:cxn modelId="{866FE63C-8D2C-421F-8138-C2E6E85B85E4}" type="presParOf" srcId="{AE6CDBB6-CBCF-45F0-8EAD-0757401F29CD}" destId="{6152533D-ADFE-4598-AC79-17ECAE396B3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962BC5-7F9D-4C0F-8250-8E769FA6B073}">
      <dsp:nvSpPr>
        <dsp:cNvPr id="0" name=""/>
        <dsp:cNvSpPr/>
      </dsp:nvSpPr>
      <dsp:spPr>
        <a:xfrm>
          <a:off x="-6125176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3ABA6B-648A-430D-99D2-226EB1588C4F}">
      <dsp:nvSpPr>
        <dsp:cNvPr id="0" name=""/>
        <dsp:cNvSpPr/>
      </dsp:nvSpPr>
      <dsp:spPr>
        <a:xfrm>
          <a:off x="752110" y="541866"/>
          <a:ext cx="7301111" cy="10837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L" sz="2800" kern="120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2800" kern="1200" dirty="0" smtClean="0"/>
            <a:t>INTEGRA LAS CAPACIDADES RESOLUTIVAS EXISTENTES EN LA OFERTA DE SERVICIOS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 dirty="0"/>
        </a:p>
      </dsp:txBody>
      <dsp:txXfrm>
        <a:off x="752110" y="541866"/>
        <a:ext cx="7301111" cy="1083733"/>
      </dsp:txXfrm>
    </dsp:sp>
    <dsp:sp modelId="{781E2B81-A810-4A5A-969D-80BB1A441D59}">
      <dsp:nvSpPr>
        <dsp:cNvPr id="0" name=""/>
        <dsp:cNvSpPr/>
      </dsp:nvSpPr>
      <dsp:spPr>
        <a:xfrm>
          <a:off x="74777" y="4064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35E715-6CE9-4FBB-9CFC-379153C0E261}">
      <dsp:nvSpPr>
        <dsp:cNvPr id="0" name=""/>
        <dsp:cNvSpPr/>
      </dsp:nvSpPr>
      <dsp:spPr>
        <a:xfrm>
          <a:off x="1146048" y="2167466"/>
          <a:ext cx="6907174" cy="108373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2300" kern="1200" dirty="0" smtClean="0"/>
            <a:t>ASEGURA LA CONTINUIDAD DE LA ATENCION</a:t>
          </a:r>
          <a:endParaRPr lang="es-ES" sz="2300" kern="1200" dirty="0"/>
        </a:p>
      </dsp:txBody>
      <dsp:txXfrm>
        <a:off x="1146048" y="2167466"/>
        <a:ext cx="6907174" cy="1083733"/>
      </dsp:txXfrm>
    </dsp:sp>
    <dsp:sp modelId="{04778AA6-9FCF-445C-8C37-0F05B6B48A51}">
      <dsp:nvSpPr>
        <dsp:cNvPr id="0" name=""/>
        <dsp:cNvSpPr/>
      </dsp:nvSpPr>
      <dsp:spPr>
        <a:xfrm>
          <a:off x="468714" y="20320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940FDA-D3A0-4A5E-B818-70BBB48045FC}">
      <dsp:nvSpPr>
        <dsp:cNvPr id="0" name=""/>
        <dsp:cNvSpPr/>
      </dsp:nvSpPr>
      <dsp:spPr>
        <a:xfrm>
          <a:off x="752110" y="3793066"/>
          <a:ext cx="7301111" cy="108373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2300" kern="1200" dirty="0" smtClean="0"/>
            <a:t>TRANSFIERE AL USUARIO DESDE UN ESTABLECIMIENTO DE MENOR A OTRO DE MAYOR CAPACIDAD RESOLUTIVA</a:t>
          </a:r>
          <a:endParaRPr lang="es-ES" sz="2300" kern="1200" dirty="0"/>
        </a:p>
      </dsp:txBody>
      <dsp:txXfrm>
        <a:off x="752110" y="3793066"/>
        <a:ext cx="7301111" cy="1083733"/>
      </dsp:txXfrm>
    </dsp:sp>
    <dsp:sp modelId="{D1FB6181-A7EC-48DE-A788-649516ABCC67}">
      <dsp:nvSpPr>
        <dsp:cNvPr id="0" name=""/>
        <dsp:cNvSpPr/>
      </dsp:nvSpPr>
      <dsp:spPr>
        <a:xfrm>
          <a:off x="74777" y="36576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962BC5-7F9D-4C0F-8250-8E769FA6B073}">
      <dsp:nvSpPr>
        <dsp:cNvPr id="0" name=""/>
        <dsp:cNvSpPr/>
      </dsp:nvSpPr>
      <dsp:spPr>
        <a:xfrm>
          <a:off x="-6133056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3ABA6B-648A-430D-99D2-226EB1588C4F}">
      <dsp:nvSpPr>
        <dsp:cNvPr id="0" name=""/>
        <dsp:cNvSpPr/>
      </dsp:nvSpPr>
      <dsp:spPr>
        <a:xfrm>
          <a:off x="884972" y="281481"/>
          <a:ext cx="7205618" cy="244422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8729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2000" kern="1200" dirty="0" smtClean="0"/>
            <a:t>Referencia : Es la solicitud de evaluación diagnóstica y/o tratamiento de un paciente derivado de un establecimiento de salud de menor capacidad resolutiva a otro de mayor capacidad</a:t>
          </a:r>
          <a:endParaRPr lang="es-ES" sz="2000" kern="1200" dirty="0"/>
        </a:p>
      </dsp:txBody>
      <dsp:txXfrm>
        <a:off x="884972" y="281481"/>
        <a:ext cx="7205618" cy="2444222"/>
      </dsp:txXfrm>
    </dsp:sp>
    <dsp:sp modelId="{781E2B81-A810-4A5A-969D-80BB1A441D59}">
      <dsp:nvSpPr>
        <dsp:cNvPr id="0" name=""/>
        <dsp:cNvSpPr/>
      </dsp:nvSpPr>
      <dsp:spPr>
        <a:xfrm>
          <a:off x="-25490" y="580610"/>
          <a:ext cx="1935005" cy="193500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35E715-6CE9-4FBB-9CFC-379153C0E261}">
      <dsp:nvSpPr>
        <dsp:cNvPr id="0" name=""/>
        <dsp:cNvSpPr/>
      </dsp:nvSpPr>
      <dsp:spPr>
        <a:xfrm>
          <a:off x="833864" y="2743242"/>
          <a:ext cx="7319626" cy="204681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8729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err="1" smtClean="0"/>
            <a:t>Contrarreferencia</a:t>
          </a:r>
          <a:r>
            <a:rPr lang="es-ES" sz="2000" kern="1200" dirty="0" smtClean="0"/>
            <a:t>: respuesta del especialista dirigida al profesional del establecimiento de origen del paciente respecto de la interconsulta solicitada.  </a:t>
          </a:r>
          <a:r>
            <a:rPr lang="es-ES" sz="6000" kern="1200" dirty="0" smtClean="0"/>
            <a:t> </a:t>
          </a:r>
          <a:endParaRPr lang="es-ES" sz="6000" kern="1200" dirty="0"/>
        </a:p>
      </dsp:txBody>
      <dsp:txXfrm>
        <a:off x="833864" y="2743242"/>
        <a:ext cx="7319626" cy="2046818"/>
      </dsp:txXfrm>
    </dsp:sp>
    <dsp:sp modelId="{04778AA6-9FCF-445C-8C37-0F05B6B48A51}">
      <dsp:nvSpPr>
        <dsp:cNvPr id="0" name=""/>
        <dsp:cNvSpPr/>
      </dsp:nvSpPr>
      <dsp:spPr>
        <a:xfrm>
          <a:off x="-25490" y="2903050"/>
          <a:ext cx="1935005" cy="193500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962BC5-7F9D-4C0F-8250-8E769FA6B073}">
      <dsp:nvSpPr>
        <dsp:cNvPr id="0" name=""/>
        <dsp:cNvSpPr/>
      </dsp:nvSpPr>
      <dsp:spPr>
        <a:xfrm>
          <a:off x="-6125176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3ABA6B-648A-430D-99D2-226EB1588C4F}">
      <dsp:nvSpPr>
        <dsp:cNvPr id="0" name=""/>
        <dsp:cNvSpPr/>
      </dsp:nvSpPr>
      <dsp:spPr>
        <a:xfrm>
          <a:off x="752110" y="541866"/>
          <a:ext cx="7301111" cy="10837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L" sz="2800" kern="120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2800" kern="1200" dirty="0" smtClean="0"/>
            <a:t>CARTERA DE SERVICIOS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 dirty="0"/>
        </a:p>
      </dsp:txBody>
      <dsp:txXfrm>
        <a:off x="752110" y="541866"/>
        <a:ext cx="7301111" cy="1083733"/>
      </dsp:txXfrm>
    </dsp:sp>
    <dsp:sp modelId="{781E2B81-A810-4A5A-969D-80BB1A441D59}">
      <dsp:nvSpPr>
        <dsp:cNvPr id="0" name=""/>
        <dsp:cNvSpPr/>
      </dsp:nvSpPr>
      <dsp:spPr>
        <a:xfrm>
          <a:off x="74777" y="4064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35E715-6CE9-4FBB-9CFC-379153C0E261}">
      <dsp:nvSpPr>
        <dsp:cNvPr id="0" name=""/>
        <dsp:cNvSpPr/>
      </dsp:nvSpPr>
      <dsp:spPr>
        <a:xfrm>
          <a:off x="1146048" y="2167466"/>
          <a:ext cx="6907174" cy="108373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3200" kern="1200" dirty="0" smtClean="0"/>
            <a:t>MAPA DE DERIVACION </a:t>
          </a:r>
          <a:endParaRPr lang="es-ES" sz="3200" kern="1200" dirty="0"/>
        </a:p>
      </dsp:txBody>
      <dsp:txXfrm>
        <a:off x="1146048" y="2167466"/>
        <a:ext cx="6907174" cy="1083733"/>
      </dsp:txXfrm>
    </dsp:sp>
    <dsp:sp modelId="{04778AA6-9FCF-445C-8C37-0F05B6B48A51}">
      <dsp:nvSpPr>
        <dsp:cNvPr id="0" name=""/>
        <dsp:cNvSpPr/>
      </dsp:nvSpPr>
      <dsp:spPr>
        <a:xfrm>
          <a:off x="468714" y="20320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940FDA-D3A0-4A5E-B818-70BBB48045FC}">
      <dsp:nvSpPr>
        <dsp:cNvPr id="0" name=""/>
        <dsp:cNvSpPr/>
      </dsp:nvSpPr>
      <dsp:spPr>
        <a:xfrm>
          <a:off x="752110" y="3793066"/>
          <a:ext cx="7301111" cy="108373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3200" kern="1200" dirty="0" smtClean="0"/>
            <a:t>PROTOCOLOS DE REFERENCIA Y CONTRARREFERENCIA</a:t>
          </a:r>
          <a:endParaRPr lang="es-ES" sz="3200" kern="1200" dirty="0"/>
        </a:p>
      </dsp:txBody>
      <dsp:txXfrm>
        <a:off x="752110" y="3793066"/>
        <a:ext cx="7301111" cy="1083733"/>
      </dsp:txXfrm>
    </dsp:sp>
    <dsp:sp modelId="{D1FB6181-A7EC-48DE-A788-649516ABCC67}">
      <dsp:nvSpPr>
        <dsp:cNvPr id="0" name=""/>
        <dsp:cNvSpPr/>
      </dsp:nvSpPr>
      <dsp:spPr>
        <a:xfrm>
          <a:off x="74777" y="36576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962BC5-7F9D-4C0F-8250-8E769FA6B073}">
      <dsp:nvSpPr>
        <dsp:cNvPr id="0" name=""/>
        <dsp:cNvSpPr/>
      </dsp:nvSpPr>
      <dsp:spPr>
        <a:xfrm>
          <a:off x="-6125176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3ABA6B-648A-430D-99D2-226EB1588C4F}">
      <dsp:nvSpPr>
        <dsp:cNvPr id="0" name=""/>
        <dsp:cNvSpPr/>
      </dsp:nvSpPr>
      <dsp:spPr>
        <a:xfrm>
          <a:off x="752110" y="541866"/>
          <a:ext cx="7301111" cy="10837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2800" kern="1200" dirty="0" smtClean="0"/>
            <a:t>servicios/productos que el establecimiento provee a sus usuarios finales</a:t>
          </a:r>
          <a:endParaRPr lang="es-ES" sz="2000" kern="1200" dirty="0"/>
        </a:p>
      </dsp:txBody>
      <dsp:txXfrm>
        <a:off x="752110" y="541866"/>
        <a:ext cx="7301111" cy="1083733"/>
      </dsp:txXfrm>
    </dsp:sp>
    <dsp:sp modelId="{781E2B81-A810-4A5A-969D-80BB1A441D59}">
      <dsp:nvSpPr>
        <dsp:cNvPr id="0" name=""/>
        <dsp:cNvSpPr/>
      </dsp:nvSpPr>
      <dsp:spPr>
        <a:xfrm>
          <a:off x="74777" y="4064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35E715-6CE9-4FBB-9CFC-379153C0E261}">
      <dsp:nvSpPr>
        <dsp:cNvPr id="0" name=""/>
        <dsp:cNvSpPr/>
      </dsp:nvSpPr>
      <dsp:spPr>
        <a:xfrm>
          <a:off x="1146048" y="2167466"/>
          <a:ext cx="6907174" cy="108373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2300" kern="1200" dirty="0" smtClean="0"/>
            <a:t>caracteriza al establecimiento y refleja su misión, en términos simples es lo que hace</a:t>
          </a:r>
          <a:endParaRPr lang="es-ES" sz="2300" kern="1200" dirty="0"/>
        </a:p>
      </dsp:txBody>
      <dsp:txXfrm>
        <a:off x="1146048" y="2167466"/>
        <a:ext cx="6907174" cy="1083733"/>
      </dsp:txXfrm>
    </dsp:sp>
    <dsp:sp modelId="{04778AA6-9FCF-445C-8C37-0F05B6B48A51}">
      <dsp:nvSpPr>
        <dsp:cNvPr id="0" name=""/>
        <dsp:cNvSpPr/>
      </dsp:nvSpPr>
      <dsp:spPr>
        <a:xfrm>
          <a:off x="468714" y="20320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940FDA-D3A0-4A5E-B818-70BBB48045FC}">
      <dsp:nvSpPr>
        <dsp:cNvPr id="0" name=""/>
        <dsp:cNvSpPr/>
      </dsp:nvSpPr>
      <dsp:spPr>
        <a:xfrm>
          <a:off x="752110" y="3793066"/>
          <a:ext cx="7301111" cy="108373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2300" kern="1200" dirty="0" smtClean="0"/>
            <a:t>su expresión concreta en un listado de los servicios/productos específicos que provee el establecimiento y lo diferencia de otro oferente. </a:t>
          </a:r>
          <a:endParaRPr lang="es-ES" sz="2300" kern="1200" dirty="0"/>
        </a:p>
      </dsp:txBody>
      <dsp:txXfrm>
        <a:off x="752110" y="3793066"/>
        <a:ext cx="7301111" cy="1083733"/>
      </dsp:txXfrm>
    </dsp:sp>
    <dsp:sp modelId="{D1FB6181-A7EC-48DE-A788-649516ABCC67}">
      <dsp:nvSpPr>
        <dsp:cNvPr id="0" name=""/>
        <dsp:cNvSpPr/>
      </dsp:nvSpPr>
      <dsp:spPr>
        <a:xfrm>
          <a:off x="74777" y="36576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962BC5-7F9D-4C0F-8250-8E769FA6B073}">
      <dsp:nvSpPr>
        <dsp:cNvPr id="0" name=""/>
        <dsp:cNvSpPr/>
      </dsp:nvSpPr>
      <dsp:spPr>
        <a:xfrm>
          <a:off x="-6138045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3ABA6B-648A-430D-99D2-226EB1588C4F}">
      <dsp:nvSpPr>
        <dsp:cNvPr id="0" name=""/>
        <dsp:cNvSpPr/>
      </dsp:nvSpPr>
      <dsp:spPr>
        <a:xfrm>
          <a:off x="755086" y="380374"/>
          <a:ext cx="7269424" cy="140671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2400" kern="1200" dirty="0" smtClean="0"/>
            <a:t>herramienta que permite conocer el tránsito de los usuarios en los distintos establecimientos de la red asistencial del Servicio de Salud</a:t>
          </a:r>
          <a:endParaRPr lang="es-ES" sz="2400" kern="1200" dirty="0"/>
        </a:p>
      </dsp:txBody>
      <dsp:txXfrm>
        <a:off x="755086" y="380374"/>
        <a:ext cx="7269424" cy="1406718"/>
      </dsp:txXfrm>
    </dsp:sp>
    <dsp:sp modelId="{781E2B81-A810-4A5A-969D-80BB1A441D59}">
      <dsp:nvSpPr>
        <dsp:cNvPr id="0" name=""/>
        <dsp:cNvSpPr/>
      </dsp:nvSpPr>
      <dsp:spPr>
        <a:xfrm>
          <a:off x="61909" y="4064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35E715-6CE9-4FBB-9CFC-379153C0E261}">
      <dsp:nvSpPr>
        <dsp:cNvPr id="0" name=""/>
        <dsp:cNvSpPr/>
      </dsp:nvSpPr>
      <dsp:spPr>
        <a:xfrm>
          <a:off x="1133179" y="2167466"/>
          <a:ext cx="6907174" cy="108373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2400" kern="1200" dirty="0" smtClean="0"/>
            <a:t>Se organiza según la especialidad médica u odontológica en la que se requiere atención</a:t>
          </a:r>
          <a:endParaRPr lang="es-ES" sz="2400" kern="1200" dirty="0"/>
        </a:p>
      </dsp:txBody>
      <dsp:txXfrm>
        <a:off x="1133179" y="2167466"/>
        <a:ext cx="6907174" cy="1083733"/>
      </dsp:txXfrm>
    </dsp:sp>
    <dsp:sp modelId="{04778AA6-9FCF-445C-8C37-0F05B6B48A51}">
      <dsp:nvSpPr>
        <dsp:cNvPr id="0" name=""/>
        <dsp:cNvSpPr/>
      </dsp:nvSpPr>
      <dsp:spPr>
        <a:xfrm>
          <a:off x="455846" y="20320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940FDA-D3A0-4A5E-B818-70BBB48045FC}">
      <dsp:nvSpPr>
        <dsp:cNvPr id="0" name=""/>
        <dsp:cNvSpPr/>
      </dsp:nvSpPr>
      <dsp:spPr>
        <a:xfrm>
          <a:off x="713506" y="3563938"/>
          <a:ext cx="7352584" cy="154199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2400" kern="1200" dirty="0" smtClean="0"/>
            <a:t>de acuerdo al CESFAM en el que esté inscrito, el usuario comenzará su tránsito por los establecimientos de nuestra Red acercándose al de mayor complejidad solo si así lo requiere.</a:t>
          </a:r>
          <a:endParaRPr lang="es-ES" sz="2400" kern="1200" dirty="0"/>
        </a:p>
      </dsp:txBody>
      <dsp:txXfrm>
        <a:off x="713506" y="3563938"/>
        <a:ext cx="7352584" cy="1541990"/>
      </dsp:txXfrm>
    </dsp:sp>
    <dsp:sp modelId="{D1FB6181-A7EC-48DE-A788-649516ABCC67}">
      <dsp:nvSpPr>
        <dsp:cNvPr id="0" name=""/>
        <dsp:cNvSpPr/>
      </dsp:nvSpPr>
      <dsp:spPr>
        <a:xfrm>
          <a:off x="61909" y="36576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962BC5-7F9D-4C0F-8250-8E769FA6B073}">
      <dsp:nvSpPr>
        <dsp:cNvPr id="0" name=""/>
        <dsp:cNvSpPr/>
      </dsp:nvSpPr>
      <dsp:spPr>
        <a:xfrm>
          <a:off x="-6162668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3ABA6B-648A-430D-99D2-226EB1588C4F}">
      <dsp:nvSpPr>
        <dsp:cNvPr id="0" name=""/>
        <dsp:cNvSpPr/>
      </dsp:nvSpPr>
      <dsp:spPr>
        <a:xfrm>
          <a:off x="714619" y="541866"/>
          <a:ext cx="7301111" cy="10837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L" sz="2800" kern="120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2800" kern="1200" dirty="0" smtClean="0"/>
            <a:t>INSTRUMENTOS DE APLICACIÓN PRACTICA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 dirty="0"/>
        </a:p>
      </dsp:txBody>
      <dsp:txXfrm>
        <a:off x="714619" y="541866"/>
        <a:ext cx="7301111" cy="1083733"/>
      </dsp:txXfrm>
    </dsp:sp>
    <dsp:sp modelId="{781E2B81-A810-4A5A-969D-80BB1A441D59}">
      <dsp:nvSpPr>
        <dsp:cNvPr id="0" name=""/>
        <dsp:cNvSpPr/>
      </dsp:nvSpPr>
      <dsp:spPr>
        <a:xfrm>
          <a:off x="37286" y="4064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35E715-6CE9-4FBB-9CFC-379153C0E261}">
      <dsp:nvSpPr>
        <dsp:cNvPr id="0" name=""/>
        <dsp:cNvSpPr/>
      </dsp:nvSpPr>
      <dsp:spPr>
        <a:xfrm>
          <a:off x="1051641" y="1948249"/>
          <a:ext cx="7021004" cy="152216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2300" kern="1200" dirty="0" smtClean="0"/>
            <a:t>DETERMINAN LOS PROCEDIMIENTOS ADMINISTRATIVOS Y ASISTENCIALES REQUERIDOS PARA EFECTUAR LA R. Y CR. DE LOS USUARIOS, ENTRE ESTABLECIMIENTOS DE LA RED ASISTENCIAL </a:t>
          </a:r>
          <a:endParaRPr lang="es-ES" sz="2300" kern="1200" dirty="0"/>
        </a:p>
      </dsp:txBody>
      <dsp:txXfrm>
        <a:off x="1051641" y="1948249"/>
        <a:ext cx="7021004" cy="1522168"/>
      </dsp:txXfrm>
    </dsp:sp>
    <dsp:sp modelId="{04778AA6-9FCF-445C-8C37-0F05B6B48A51}">
      <dsp:nvSpPr>
        <dsp:cNvPr id="0" name=""/>
        <dsp:cNvSpPr/>
      </dsp:nvSpPr>
      <dsp:spPr>
        <a:xfrm>
          <a:off x="431223" y="20320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940FDA-D3A0-4A5E-B818-70BBB48045FC}">
      <dsp:nvSpPr>
        <dsp:cNvPr id="0" name=""/>
        <dsp:cNvSpPr/>
      </dsp:nvSpPr>
      <dsp:spPr>
        <a:xfrm>
          <a:off x="639637" y="3786282"/>
          <a:ext cx="7451076" cy="109730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L" sz="2800" kern="120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2800" kern="1200" dirty="0" smtClean="0"/>
            <a:t>SON ELABORADOS Y VALIDADOS POR LA RED ASISTENCIAL DONDE SE APLICAN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500" kern="1200" dirty="0"/>
        </a:p>
      </dsp:txBody>
      <dsp:txXfrm>
        <a:off x="639637" y="3786282"/>
        <a:ext cx="7451076" cy="1097301"/>
      </dsp:txXfrm>
    </dsp:sp>
    <dsp:sp modelId="{D1FB6181-A7EC-48DE-A788-649516ABCC67}">
      <dsp:nvSpPr>
        <dsp:cNvPr id="0" name=""/>
        <dsp:cNvSpPr/>
      </dsp:nvSpPr>
      <dsp:spPr>
        <a:xfrm>
          <a:off x="37286" y="36576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0C5247-B614-4CA6-A07D-6BDD2646E54E}">
      <dsp:nvSpPr>
        <dsp:cNvPr id="0" name=""/>
        <dsp:cNvSpPr/>
      </dsp:nvSpPr>
      <dsp:spPr>
        <a:xfrm>
          <a:off x="2355" y="0"/>
          <a:ext cx="2869621" cy="888057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700" b="1" kern="1200" dirty="0" smtClean="0"/>
            <a:t>MEDICO GESTOR</a:t>
          </a:r>
          <a:endParaRPr lang="es-ES" sz="1700" b="1" kern="1200" dirty="0"/>
        </a:p>
      </dsp:txBody>
      <dsp:txXfrm>
        <a:off x="446384" y="0"/>
        <a:ext cx="1981564" cy="888057"/>
      </dsp:txXfrm>
    </dsp:sp>
    <dsp:sp modelId="{0F1D16B3-95B3-40CC-8DB3-F90FC481751A}">
      <dsp:nvSpPr>
        <dsp:cNvPr id="0" name=""/>
        <dsp:cNvSpPr/>
      </dsp:nvSpPr>
      <dsp:spPr>
        <a:xfrm>
          <a:off x="2585015" y="0"/>
          <a:ext cx="2869621" cy="888057"/>
        </a:xfrm>
        <a:prstGeom prst="chevron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700" b="1" kern="1200" dirty="0" smtClean="0"/>
            <a:t>APS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700" b="1" kern="1200" dirty="0" smtClean="0"/>
            <a:t>MEDICO DE FAMILIA</a:t>
          </a:r>
          <a:endParaRPr lang="es-ES" sz="1700" b="1" kern="1200" dirty="0"/>
        </a:p>
      </dsp:txBody>
      <dsp:txXfrm>
        <a:off x="3029044" y="0"/>
        <a:ext cx="1981564" cy="888057"/>
      </dsp:txXfrm>
    </dsp:sp>
    <dsp:sp modelId="{F62FE859-EFFA-4087-8E07-EE8099FC438C}">
      <dsp:nvSpPr>
        <dsp:cNvPr id="0" name=""/>
        <dsp:cNvSpPr/>
      </dsp:nvSpPr>
      <dsp:spPr>
        <a:xfrm>
          <a:off x="5167674" y="0"/>
          <a:ext cx="2869621" cy="888057"/>
        </a:xfrm>
        <a:prstGeom prst="chevron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700" b="1" kern="1200" dirty="0" smtClean="0"/>
            <a:t>A. SEGUNDARIA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700" b="1" kern="1200" dirty="0" smtClean="0"/>
            <a:t>JEFE DE SERVICIO</a:t>
          </a:r>
          <a:endParaRPr lang="es-ES" sz="1700" b="1" kern="1200" dirty="0"/>
        </a:p>
      </dsp:txBody>
      <dsp:txXfrm>
        <a:off x="5611703" y="0"/>
        <a:ext cx="1981564" cy="88805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C0E7CE-1C30-40C2-A553-F2908091E4A5}">
      <dsp:nvSpPr>
        <dsp:cNvPr id="0" name=""/>
        <dsp:cNvSpPr/>
      </dsp:nvSpPr>
      <dsp:spPr>
        <a:xfrm rot="10800000">
          <a:off x="2308707" y="17678"/>
          <a:ext cx="7609636" cy="1567977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1435" tIns="137160" rIns="256032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3600" kern="1200" dirty="0" smtClean="0"/>
            <a:t>OFTALMOLOGIA</a:t>
          </a:r>
          <a:endParaRPr lang="es-ES" sz="3600" kern="1200" dirty="0"/>
        </a:p>
      </dsp:txBody>
      <dsp:txXfrm rot="10800000">
        <a:off x="2700701" y="17678"/>
        <a:ext cx="7217642" cy="1567977"/>
      </dsp:txXfrm>
    </dsp:sp>
    <dsp:sp modelId="{60EF6585-0765-4CD8-A29B-9F46ADF508C6}">
      <dsp:nvSpPr>
        <dsp:cNvPr id="0" name=""/>
        <dsp:cNvSpPr/>
      </dsp:nvSpPr>
      <dsp:spPr>
        <a:xfrm>
          <a:off x="1524718" y="430"/>
          <a:ext cx="1567977" cy="1567977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52533D-ADFE-4598-AC79-17ECAE396B3D}">
      <dsp:nvSpPr>
        <dsp:cNvPr id="0" name=""/>
        <dsp:cNvSpPr/>
      </dsp:nvSpPr>
      <dsp:spPr>
        <a:xfrm rot="10800000">
          <a:off x="2308707" y="1960403"/>
          <a:ext cx="7609636" cy="1567977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1435" tIns="137160" rIns="256032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3600" kern="1200" dirty="0" smtClean="0"/>
            <a:t>OTORRINOLARINGOLOGIA</a:t>
          </a:r>
          <a:endParaRPr lang="es-ES" sz="3600" kern="1200" dirty="0"/>
        </a:p>
      </dsp:txBody>
      <dsp:txXfrm rot="10800000">
        <a:off x="2700701" y="1960403"/>
        <a:ext cx="7217642" cy="1567977"/>
      </dsp:txXfrm>
    </dsp:sp>
    <dsp:sp modelId="{E6DAB750-1EFE-4C81-8550-64BB31AD612D}">
      <dsp:nvSpPr>
        <dsp:cNvPr id="0" name=""/>
        <dsp:cNvSpPr/>
      </dsp:nvSpPr>
      <dsp:spPr>
        <a:xfrm>
          <a:off x="1524718" y="1960403"/>
          <a:ext cx="1567977" cy="1567977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52533D-ADFE-4598-AC79-17ECAE396B3D}">
      <dsp:nvSpPr>
        <dsp:cNvPr id="0" name=""/>
        <dsp:cNvSpPr/>
      </dsp:nvSpPr>
      <dsp:spPr>
        <a:xfrm rot="10800000">
          <a:off x="3010988" y="0"/>
          <a:ext cx="7637017" cy="1460500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4040" tIns="175260" rIns="327152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4600" kern="1200" dirty="0" smtClean="0"/>
            <a:t>OTORRINOLARINGOLOGIA</a:t>
          </a:r>
          <a:endParaRPr lang="es-ES" sz="4600" kern="1200" dirty="0"/>
        </a:p>
      </dsp:txBody>
      <dsp:txXfrm rot="10800000">
        <a:off x="3376113" y="0"/>
        <a:ext cx="7271892" cy="1460500"/>
      </dsp:txXfrm>
    </dsp:sp>
    <dsp:sp modelId="{E6DAB750-1EFE-4C81-8550-64BB31AD612D}">
      <dsp:nvSpPr>
        <dsp:cNvPr id="0" name=""/>
        <dsp:cNvSpPr/>
      </dsp:nvSpPr>
      <dsp:spPr>
        <a:xfrm>
          <a:off x="1646063" y="0"/>
          <a:ext cx="1736738" cy="1460500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52533D-ADFE-4598-AC79-17ECAE396B3D}">
      <dsp:nvSpPr>
        <dsp:cNvPr id="0" name=""/>
        <dsp:cNvSpPr/>
      </dsp:nvSpPr>
      <dsp:spPr>
        <a:xfrm rot="10800000">
          <a:off x="3010988" y="0"/>
          <a:ext cx="7637017" cy="1460500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4040" tIns="217170" rIns="405384" bIns="217170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5700" kern="1200" dirty="0" smtClean="0"/>
            <a:t>TELEDERMATOLOGIA</a:t>
          </a:r>
          <a:endParaRPr lang="es-ES" sz="5700" kern="1200" dirty="0"/>
        </a:p>
      </dsp:txBody>
      <dsp:txXfrm rot="10800000">
        <a:off x="3376113" y="0"/>
        <a:ext cx="7271892" cy="1460500"/>
      </dsp:txXfrm>
    </dsp:sp>
    <dsp:sp modelId="{E6DAB750-1EFE-4C81-8550-64BB31AD612D}">
      <dsp:nvSpPr>
        <dsp:cNvPr id="0" name=""/>
        <dsp:cNvSpPr/>
      </dsp:nvSpPr>
      <dsp:spPr>
        <a:xfrm>
          <a:off x="1646063" y="0"/>
          <a:ext cx="1736738" cy="1460500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52533D-ADFE-4598-AC79-17ECAE396B3D}">
      <dsp:nvSpPr>
        <dsp:cNvPr id="0" name=""/>
        <dsp:cNvSpPr/>
      </dsp:nvSpPr>
      <dsp:spPr>
        <a:xfrm rot="10800000">
          <a:off x="3010988" y="0"/>
          <a:ext cx="7637017" cy="1460500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4040" tIns="217170" rIns="405384" bIns="217170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5700" kern="1200" dirty="0" smtClean="0"/>
            <a:t>TELEDERMATOLOGIA</a:t>
          </a:r>
          <a:endParaRPr lang="es-ES" sz="5700" kern="1200" dirty="0"/>
        </a:p>
      </dsp:txBody>
      <dsp:txXfrm rot="10800000">
        <a:off x="3376113" y="0"/>
        <a:ext cx="7271892" cy="1460500"/>
      </dsp:txXfrm>
    </dsp:sp>
    <dsp:sp modelId="{E6DAB750-1EFE-4C81-8550-64BB31AD612D}">
      <dsp:nvSpPr>
        <dsp:cNvPr id="0" name=""/>
        <dsp:cNvSpPr/>
      </dsp:nvSpPr>
      <dsp:spPr>
        <a:xfrm>
          <a:off x="1646063" y="0"/>
          <a:ext cx="1736738" cy="1460500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E02F6-A342-4934-A837-E513B16B722F}" type="datetimeFigureOut">
              <a:rPr lang="es-ES" smtClean="0"/>
              <a:t>23/03/2020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A1FF-4E7F-479E-B222-BA0FFD5382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0331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E02F6-A342-4934-A837-E513B16B722F}" type="datetimeFigureOut">
              <a:rPr lang="es-ES" smtClean="0"/>
              <a:t>23/03/2020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A1FF-4E7F-479E-B222-BA0FFD5382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3870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E02F6-A342-4934-A837-E513B16B722F}" type="datetimeFigureOut">
              <a:rPr lang="es-ES" smtClean="0"/>
              <a:t>23/03/2020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A1FF-4E7F-479E-B222-BA0FFD5382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6700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E02F6-A342-4934-A837-E513B16B722F}" type="datetimeFigureOut">
              <a:rPr lang="es-ES" smtClean="0"/>
              <a:t>23/03/2020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A1FF-4E7F-479E-B222-BA0FFD5382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0991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E02F6-A342-4934-A837-E513B16B722F}" type="datetimeFigureOut">
              <a:rPr lang="es-ES" smtClean="0"/>
              <a:t>23/03/2020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A1FF-4E7F-479E-B222-BA0FFD5382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9844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E02F6-A342-4934-A837-E513B16B722F}" type="datetimeFigureOut">
              <a:rPr lang="es-ES" smtClean="0"/>
              <a:t>23/03/2020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A1FF-4E7F-479E-B222-BA0FFD5382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0465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E02F6-A342-4934-A837-E513B16B722F}" type="datetimeFigureOut">
              <a:rPr lang="es-ES" smtClean="0"/>
              <a:t>23/03/2020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A1FF-4E7F-479E-B222-BA0FFD5382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3187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E02F6-A342-4934-A837-E513B16B722F}" type="datetimeFigureOut">
              <a:rPr lang="es-ES" smtClean="0"/>
              <a:t>23/03/2020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A1FF-4E7F-479E-B222-BA0FFD5382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9093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E02F6-A342-4934-A837-E513B16B722F}" type="datetimeFigureOut">
              <a:rPr lang="es-ES" smtClean="0"/>
              <a:t>23/03/2020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A1FF-4E7F-479E-B222-BA0FFD5382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7671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E02F6-A342-4934-A837-E513B16B722F}" type="datetimeFigureOut">
              <a:rPr lang="es-ES" smtClean="0"/>
              <a:t>23/03/2020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A1FF-4E7F-479E-B222-BA0FFD5382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7094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E02F6-A342-4934-A837-E513B16B722F}" type="datetimeFigureOut">
              <a:rPr lang="es-ES" smtClean="0"/>
              <a:t>23/03/2020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A1FF-4E7F-479E-B222-BA0FFD5382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7490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2"/>
          <p:cNvSpPr>
            <a:spLocks noGrp="1"/>
          </p:cNvSpPr>
          <p:nvPr>
            <p:ph idx="18" hasCustomPrompt="1"/>
          </p:nvPr>
        </p:nvSpPr>
        <p:spPr>
          <a:xfrm>
            <a:off x="4639735" y="3035300"/>
            <a:ext cx="7010399" cy="3236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500" baseline="0">
                <a:solidFill>
                  <a:schemeClr val="tx1">
                    <a:lumMod val="75000"/>
                  </a:schemeClr>
                </a:solidFill>
                <a:latin typeface="Verdana"/>
                <a:cs typeface="Verdana"/>
              </a:defRPr>
            </a:lvl1pPr>
            <a:lvl2pPr>
              <a:defRPr sz="1800">
                <a:solidFill>
                  <a:schemeClr val="bg1"/>
                </a:solidFill>
                <a:latin typeface="gobCL"/>
                <a:cs typeface="gobCL"/>
              </a:defRPr>
            </a:lvl2pPr>
            <a:lvl3pPr>
              <a:defRPr sz="1800">
                <a:solidFill>
                  <a:schemeClr val="bg1"/>
                </a:solidFill>
                <a:latin typeface="gobCL"/>
                <a:cs typeface="gobCL"/>
              </a:defRPr>
            </a:lvl3pPr>
          </a:lstStyle>
          <a:p>
            <a:pPr lvl="0"/>
            <a:r>
              <a:rPr lang="es-ES_tradnl" dirty="0" smtClean="0"/>
              <a:t>Contenido de la </a:t>
            </a:r>
            <a:r>
              <a:rPr lang="es-ES_tradnl" dirty="0" err="1" smtClean="0"/>
              <a:t>slide</a:t>
            </a:r>
            <a:r>
              <a:rPr lang="es-ES_tradnl" dirty="0" smtClean="0"/>
              <a:t> en dos columnas de texto. </a:t>
            </a:r>
            <a:r>
              <a:rPr lang="es-ES_tradnl" dirty="0" err="1" smtClean="0"/>
              <a:t>Verdana</a:t>
            </a:r>
            <a:r>
              <a:rPr lang="es-ES_tradnl" dirty="0" smtClean="0"/>
              <a:t> 15pt. </a:t>
            </a:r>
          </a:p>
          <a:p>
            <a:pPr lvl="0"/>
            <a:endParaRPr lang="es-ES_tradnl" dirty="0" smtClean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_tradnl" dirty="0" smtClean="0"/>
              <a:t>Texto texto texto texto texto texto texto texto texto texto texto texto texto texto texto.</a:t>
            </a:r>
          </a:p>
          <a:p>
            <a:pPr lvl="0"/>
            <a:r>
              <a:rPr lang="es-ES_tradnl" dirty="0" smtClean="0"/>
              <a:t> </a:t>
            </a:r>
          </a:p>
        </p:txBody>
      </p:sp>
      <p:sp>
        <p:nvSpPr>
          <p:cNvPr id="7" name="Marcador de contenido 12"/>
          <p:cNvSpPr>
            <a:spLocks noGrp="1"/>
          </p:cNvSpPr>
          <p:nvPr>
            <p:ph sz="quarter" idx="12" hasCustomPrompt="1"/>
          </p:nvPr>
        </p:nvSpPr>
        <p:spPr>
          <a:xfrm>
            <a:off x="4639733" y="1066801"/>
            <a:ext cx="7010400" cy="990600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1" i="0" spc="0">
                <a:solidFill>
                  <a:schemeClr val="accent1"/>
                </a:solidFill>
                <a:latin typeface="Verdana"/>
              </a:defRPr>
            </a:lvl1pPr>
          </a:lstStyle>
          <a:p>
            <a:pPr lvl="0"/>
            <a:r>
              <a:rPr lang="es-ES" dirty="0" smtClean="0"/>
              <a:t>Titulo del capítulo/tema de la </a:t>
            </a:r>
            <a:r>
              <a:rPr lang="es-ES" dirty="0" err="1" smtClean="0"/>
              <a:t>diapo</a:t>
            </a:r>
            <a:r>
              <a:rPr lang="es-ES" dirty="0" smtClean="0"/>
              <a:t>. en máx. dos líneas. </a:t>
            </a:r>
            <a:r>
              <a:rPr lang="es-ES" dirty="0" err="1" smtClean="0"/>
              <a:t>Verdana</a:t>
            </a:r>
            <a:r>
              <a:rPr lang="es-ES" dirty="0" smtClean="0"/>
              <a:t> Negrita 20pt:</a:t>
            </a:r>
          </a:p>
          <a:p>
            <a:pPr lvl="0"/>
            <a:endParaRPr lang="es-ES" dirty="0" smtClean="0"/>
          </a:p>
        </p:txBody>
      </p:sp>
      <p:sp>
        <p:nvSpPr>
          <p:cNvPr id="8" name="Marcador de contenido 12"/>
          <p:cNvSpPr>
            <a:spLocks noGrp="1"/>
          </p:cNvSpPr>
          <p:nvPr>
            <p:ph sz="quarter" idx="13" hasCustomPrompt="1"/>
          </p:nvPr>
        </p:nvSpPr>
        <p:spPr>
          <a:xfrm>
            <a:off x="4639733" y="2184400"/>
            <a:ext cx="7010400" cy="723900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="0" i="0" spc="0">
                <a:solidFill>
                  <a:srgbClr val="4F81BD"/>
                </a:solidFill>
                <a:latin typeface="Verdana"/>
              </a:defRPr>
            </a:lvl1pPr>
          </a:lstStyle>
          <a:p>
            <a:pPr lvl="0"/>
            <a:r>
              <a:rPr lang="es-ES" dirty="0" smtClean="0"/>
              <a:t>(Línea adicional) Subtema </a:t>
            </a:r>
            <a:r>
              <a:rPr lang="es-ES" dirty="0" err="1" smtClean="0"/>
              <a:t>Verdana</a:t>
            </a:r>
            <a:r>
              <a:rPr lang="es-ES" dirty="0" smtClean="0"/>
              <a:t> 18pt</a:t>
            </a:r>
          </a:p>
          <a:p>
            <a:pPr lvl="0"/>
            <a:endParaRPr lang="es-ES" dirty="0" smtClean="0"/>
          </a:p>
        </p:txBody>
      </p:sp>
      <p:pic>
        <p:nvPicPr>
          <p:cNvPr id="9" name="Picture 8" descr="Complemento-Logo-Gobierno-160x14px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68" y="0"/>
            <a:ext cx="2709333" cy="177800"/>
          </a:xfrm>
          <a:prstGeom prst="rect">
            <a:avLst/>
          </a:prstGeom>
        </p:spPr>
      </p:pic>
      <p:sp>
        <p:nvSpPr>
          <p:cNvPr id="2" name="CuadroTexto 1"/>
          <p:cNvSpPr txBox="1"/>
          <p:nvPr userDrawn="1"/>
        </p:nvSpPr>
        <p:spPr>
          <a:xfrm>
            <a:off x="11397765" y="6475875"/>
            <a:ext cx="3738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F0D743BD-13B2-8146-8C09-0F6A22AE68B5}" type="slidenum">
              <a:rPr lang="es-ES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Candara"/>
                <a:cs typeface="Candara"/>
              </a:rPr>
              <a:pPr algn="r"/>
              <a:t>‹Nº›</a:t>
            </a:fld>
            <a:endParaRPr lang="es-ES" sz="1000" dirty="0">
              <a:solidFill>
                <a:schemeClr val="tx1">
                  <a:lumMod val="65000"/>
                  <a:lumOff val="35000"/>
                </a:schemeClr>
              </a:solidFill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11573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E02F6-A342-4934-A837-E513B16B722F}" type="datetimeFigureOut">
              <a:rPr lang="es-ES" smtClean="0"/>
              <a:t>23/03/2020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2A1FF-4E7F-479E-B222-BA0FFD5382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0134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7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Layout" Target="../diagrams/layout11.xml"/><Relationship Id="rId7" Type="http://schemas.openxmlformats.org/officeDocument/2006/relationships/image" Target="../media/image17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Relationship Id="rId9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esultado de imagen para COMI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789" y="338913"/>
            <a:ext cx="11735937" cy="651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776651" y="2805547"/>
            <a:ext cx="7415349" cy="2730138"/>
          </a:xfrm>
        </p:spPr>
        <p:txBody>
          <a:bodyPr>
            <a:normAutofit/>
          </a:bodyPr>
          <a:lstStyle/>
          <a:p>
            <a:r>
              <a:rPr lang="es-CL" b="1" dirty="0" smtClean="0"/>
              <a:t>REFERENCIA Y CONTRA</a:t>
            </a:r>
            <a:br>
              <a:rPr lang="es-CL" b="1" dirty="0" smtClean="0"/>
            </a:br>
            <a:r>
              <a:rPr lang="es-CL" b="1" dirty="0" smtClean="0"/>
              <a:t>REFERENCIA</a:t>
            </a:r>
            <a:endParaRPr lang="es-ES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265816" y="5682318"/>
            <a:ext cx="4437017" cy="156700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s-CL" sz="1600" dirty="0" smtClean="0"/>
              <a:t>Mariana Fluxá García</a:t>
            </a:r>
          </a:p>
          <a:p>
            <a:pPr>
              <a:lnSpc>
                <a:spcPct val="100000"/>
              </a:lnSpc>
            </a:pPr>
            <a:r>
              <a:rPr lang="es-CL" sz="1600" dirty="0" err="1" smtClean="0"/>
              <a:t>Subdpto</a:t>
            </a:r>
            <a:r>
              <a:rPr lang="es-CL" sz="1600" dirty="0" smtClean="0"/>
              <a:t>. Gestión Hospitalaria y de la Demanda</a:t>
            </a:r>
            <a:endParaRPr lang="es-CL" sz="1600" dirty="0" smtClean="0"/>
          </a:p>
          <a:p>
            <a:pPr>
              <a:lnSpc>
                <a:spcPct val="100000"/>
              </a:lnSpc>
            </a:pPr>
            <a:r>
              <a:rPr lang="es-CL" sz="1600" dirty="0" smtClean="0"/>
              <a:t>Servicio de Salud Coquimbo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83" y="346075"/>
            <a:ext cx="1714500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89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59130" y="235131"/>
            <a:ext cx="9331235" cy="108421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s-CL" sz="3600" b="1" dirty="0" smtClean="0"/>
              <a:t>SISTEMA DE REFERENCIA Y CONTRARREFERENCIA|</a:t>
            </a:r>
            <a:endParaRPr lang="es-ES" sz="3600" b="1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369049471"/>
              </p:ext>
            </p:extLst>
          </p:nvPr>
        </p:nvGraphicFramePr>
        <p:xfrm>
          <a:off x="1013097" y="112236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 flipV="1">
            <a:off x="10203872" y="5257800"/>
            <a:ext cx="464127" cy="987136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549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59130" y="235131"/>
            <a:ext cx="9331235" cy="108421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s-CL" sz="3600" b="1" dirty="0"/>
              <a:t>SISTEMA DE REFERENCIA Y CONTRARREFERENCIA</a:t>
            </a:r>
            <a:endParaRPr lang="es-ES" sz="3600" b="1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062510870"/>
              </p:ext>
            </p:extLst>
          </p:nvPr>
        </p:nvGraphicFramePr>
        <p:xfrm>
          <a:off x="1013097" y="112236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3958936" y="5912425"/>
            <a:ext cx="7242464" cy="426029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8662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59130" y="235131"/>
            <a:ext cx="9331235" cy="108421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s-CL" sz="3600" b="1" dirty="0" smtClean="0"/>
              <a:t>¿CON QUÉ CONTAMOS?</a:t>
            </a:r>
            <a:endParaRPr lang="es-ES" sz="3600" b="1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944236932"/>
              </p:ext>
            </p:extLst>
          </p:nvPr>
        </p:nvGraphicFramePr>
        <p:xfrm>
          <a:off x="1013097" y="112236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 flipV="1">
            <a:off x="10203872" y="5257800"/>
            <a:ext cx="464127" cy="987136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4824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59130" y="235131"/>
            <a:ext cx="9331235" cy="108421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s-CL" sz="3600" b="1" dirty="0" smtClean="0"/>
              <a:t>CARTERA DE SERVICIOS</a:t>
            </a:r>
            <a:endParaRPr lang="es-ES" sz="3600" b="1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749400595"/>
              </p:ext>
            </p:extLst>
          </p:nvPr>
        </p:nvGraphicFramePr>
        <p:xfrm>
          <a:off x="1013097" y="112236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 flipV="1">
            <a:off x="10203872" y="5257800"/>
            <a:ext cx="464127" cy="987136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99477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59130" y="235131"/>
            <a:ext cx="9331235" cy="108421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s-CL" sz="3600" b="1" dirty="0" smtClean="0"/>
              <a:t>MAPA DE DERIVACIÓN</a:t>
            </a:r>
            <a:endParaRPr lang="es-ES" sz="3600" b="1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371543243"/>
              </p:ext>
            </p:extLst>
          </p:nvPr>
        </p:nvGraphicFramePr>
        <p:xfrm>
          <a:off x="1013097" y="112236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 flipV="1">
            <a:off x="10203872" y="5257800"/>
            <a:ext cx="464127" cy="987136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6723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_tradnl" sz="2800" b="1" dirty="0">
                <a:latin typeface="Verdana" pitchFamily="34" charset="0"/>
                <a:ea typeface="ヒラギノ角ゴ Pro W3"/>
                <a:cs typeface="Verdana" pitchFamily="34" charset="0"/>
              </a:rPr>
              <a:t>Red Asistencial Región de Coquimbo</a:t>
            </a:r>
            <a:r>
              <a:rPr lang="es-ES_tradnl" dirty="0" smtClean="0">
                <a:latin typeface="Verdana" pitchFamily="34" charset="0"/>
                <a:ea typeface="ヒラギノ角ゴ Pro W3"/>
                <a:cs typeface="Verdana" pitchFamily="34" charset="0"/>
              </a:rPr>
              <a:t/>
            </a:r>
            <a:br>
              <a:rPr lang="es-ES_tradnl" dirty="0" smtClean="0">
                <a:latin typeface="Verdana" pitchFamily="34" charset="0"/>
                <a:ea typeface="ヒラギノ角ゴ Pro W3"/>
                <a:cs typeface="Verdana" pitchFamily="34" charset="0"/>
              </a:rPr>
            </a:br>
            <a:r>
              <a:rPr lang="es-ES_tradnl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Verdana" pitchFamily="34" charset="0"/>
                <a:ea typeface="ヒラギノ角ゴ Pro W3"/>
                <a:cs typeface="Verdana" pitchFamily="34" charset="0"/>
              </a:rPr>
              <a:t>ESTABLECIMIENTOS HOSPITALARIOS</a:t>
            </a:r>
          </a:p>
        </p:txBody>
      </p:sp>
      <p:sp>
        <p:nvSpPr>
          <p:cNvPr id="32772" name="Slide Number Placeholder 9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707313" y="6527801"/>
            <a:ext cx="2133600" cy="1936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5DEF780-3BF6-4B18-8B1B-E4D35F7AF467}" type="slidenum">
              <a:rPr lang="en-US" smtClean="0">
                <a:ea typeface="ヒラギノ角ゴ Pro W3"/>
                <a:cs typeface="ヒラギノ角ゴ Pro W3"/>
              </a:rPr>
              <a:pPr/>
              <a:t>7</a:t>
            </a:fld>
            <a:endParaRPr lang="en-US" smtClean="0">
              <a:ea typeface="ヒラギノ角ゴ Pro W3"/>
              <a:cs typeface="ヒラギノ角ゴ Pro W3"/>
            </a:endParaRPr>
          </a:p>
        </p:txBody>
      </p:sp>
      <p:sp>
        <p:nvSpPr>
          <p:cNvPr id="32773" name="Footer Placeholder 10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Verdana" pitchFamily="34" charset="0"/>
                <a:ea typeface="ヒラギノ角ゴ Pro W3"/>
                <a:cs typeface="ヒラギノ角ゴ Pro W3"/>
              </a:rPr>
              <a:t>Gobierno de Chile | Ministerio de Salud</a:t>
            </a: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91544" y="1620012"/>
            <a:ext cx="3245474" cy="5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02128" y="2927926"/>
            <a:ext cx="4270337" cy="3381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7 Grupo"/>
          <p:cNvGrpSpPr/>
          <p:nvPr/>
        </p:nvGrpSpPr>
        <p:grpSpPr>
          <a:xfrm>
            <a:off x="6002128" y="1525942"/>
            <a:ext cx="4248472" cy="1072321"/>
            <a:chOff x="4211960" y="4797152"/>
            <a:chExt cx="4838972" cy="1173682"/>
          </a:xfrm>
        </p:grpSpPr>
        <p:pic>
          <p:nvPicPr>
            <p:cNvPr id="14" name="3 Imagen"/>
            <p:cNvPicPr>
              <a:picLocks noChangeAspect="1"/>
            </p:cNvPicPr>
            <p:nvPr/>
          </p:nvPicPr>
          <p:blipFill rotWithShape="1">
            <a:blip r:embed="rId4" cstate="print"/>
            <a:srcRect b="-5042"/>
            <a:stretch/>
          </p:blipFill>
          <p:spPr bwMode="auto">
            <a:xfrm>
              <a:off x="4211960" y="4802434"/>
              <a:ext cx="1557337" cy="1168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2 Imagen"/>
            <p:cNvPicPr>
              <a:picLocks noChangeAspect="1"/>
            </p:cNvPicPr>
            <p:nvPr/>
          </p:nvPicPr>
          <p:blipFill rotWithShape="1">
            <a:blip r:embed="rId5" cstate="print"/>
            <a:srcRect l="2" r="9065" b="1491"/>
            <a:stretch/>
          </p:blipFill>
          <p:spPr bwMode="auto">
            <a:xfrm>
              <a:off x="5851550" y="4802434"/>
              <a:ext cx="1528762" cy="1116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6 Imagen"/>
            <p:cNvPicPr>
              <a:picLocks noChangeAspect="1"/>
            </p:cNvPicPr>
            <p:nvPr/>
          </p:nvPicPr>
          <p:blipFill rotWithShape="1">
            <a:blip r:embed="rId6" cstate="print"/>
            <a:srcRect b="5901"/>
            <a:stretch/>
          </p:blipFill>
          <p:spPr bwMode="auto">
            <a:xfrm>
              <a:off x="7452320" y="4797152"/>
              <a:ext cx="1598612" cy="1127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6372857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76401" y="-27384"/>
            <a:ext cx="8164513" cy="756320"/>
          </a:xfrm>
        </p:spPr>
        <p:txBody>
          <a:bodyPr>
            <a:normAutofit fontScale="90000"/>
          </a:bodyPr>
          <a:lstStyle/>
          <a:p>
            <a:pPr algn="ctr"/>
            <a:r>
              <a:rPr lang="es-CL" sz="2800" b="1" dirty="0"/>
              <a:t>ESTABLECIMIENTOS DE LA</a:t>
            </a:r>
            <a:br>
              <a:rPr lang="es-CL" sz="2800" b="1" dirty="0"/>
            </a:br>
            <a:r>
              <a:rPr lang="es-CL" sz="2800" b="1" dirty="0"/>
              <a:t> RED ASISTENCIAL</a:t>
            </a: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/>
          </p:nvPr>
        </p:nvGraphicFramePr>
        <p:xfrm>
          <a:off x="1523999" y="908720"/>
          <a:ext cx="9144001" cy="5949279"/>
        </p:xfrm>
        <a:graphic>
          <a:graphicData uri="http://schemas.openxmlformats.org/drawingml/2006/table">
            <a:tbl>
              <a:tblPr/>
              <a:tblGrid>
                <a:gridCol w="700614"/>
                <a:gridCol w="1193132"/>
                <a:gridCol w="973754"/>
                <a:gridCol w="513322"/>
                <a:gridCol w="485576"/>
                <a:gridCol w="485576"/>
                <a:gridCol w="509854"/>
                <a:gridCol w="509854"/>
                <a:gridCol w="464333"/>
                <a:gridCol w="485576"/>
                <a:gridCol w="485576"/>
                <a:gridCol w="437019"/>
                <a:gridCol w="427914"/>
                <a:gridCol w="497715"/>
                <a:gridCol w="500749"/>
                <a:gridCol w="473437"/>
              </a:tblGrid>
              <a:tr h="29455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L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PROVINCIA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L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COMUNA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ESTABLECIMIENTOS DEPENDIENTES S. SALUD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Establecimientos municipales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1146374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Hospitales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SAMU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PRAIS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CESAM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Hospital </a:t>
                      </a:r>
                      <a:r>
                        <a:rPr lang="es-CL" sz="14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Dia</a:t>
                      </a:r>
                      <a:endParaRPr lang="es-CL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Hospital </a:t>
                      </a:r>
                      <a:r>
                        <a:rPr lang="es-CL" sz="14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dia</a:t>
                      </a:r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adolescente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Hogar Protegido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Residencia Protegida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CES Urbanos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CES Rural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CECOF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CESAM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PSR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EMR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</a:tr>
              <a:tr h="280527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C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ELQUI</a:t>
                      </a:r>
                    </a:p>
                  </a:txBody>
                  <a:tcPr marL="7144" marR="7144" marT="714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Serena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Serena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80527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Coquimbo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Coquimbo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80527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Higuera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80527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Andacollo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Andacollo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80527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Vicuña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Vicuña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80527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Paihuano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80527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s-CL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LIMARI</a:t>
                      </a:r>
                    </a:p>
                  </a:txBody>
                  <a:tcPr marL="7144" marR="7144" marT="714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Ovalle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Ovalle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527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Monte Patria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527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Rio Hurtado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527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Punitaqui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527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Combarbalá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Combarbalá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527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C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CHOAPA</a:t>
                      </a:r>
                    </a:p>
                  </a:txBody>
                  <a:tcPr marL="7144" marR="7144" marT="714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Illapel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Illapel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80527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Salamanca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Salamanca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80527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Los Vilos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Los Vilos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80527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Canela</a:t>
                      </a:r>
                    </a:p>
                  </a:txBody>
                  <a:tcPr marL="7144" marR="7144" marT="71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30044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L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s-CL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s-CL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222</a:t>
                      </a:r>
                      <a:endParaRPr lang="es-CL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092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59130" y="235131"/>
            <a:ext cx="9331235" cy="108421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s-CL" sz="3600" b="1" dirty="0" smtClean="0"/>
              <a:t>PROTOCOLOS DE REFERENCIA Y CONTRARREFERENCIA</a:t>
            </a:r>
            <a:endParaRPr lang="es-ES" sz="3600" b="1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563839961"/>
              </p:ext>
            </p:extLst>
          </p:nvPr>
        </p:nvGraphicFramePr>
        <p:xfrm>
          <a:off x="1013097" y="112236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9351818" y="3969327"/>
            <a:ext cx="1738547" cy="1194955"/>
          </a:xfrm>
        </p:spPr>
        <p:txBody>
          <a:bodyPr>
            <a:normAutofit/>
          </a:bodyPr>
          <a:lstStyle/>
          <a:p>
            <a:r>
              <a:rPr lang="es-ES" dirty="0" smtClean="0"/>
              <a:t>www. sscoquimbo.cl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786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 rot="20604567">
            <a:off x="-183593" y="605136"/>
            <a:ext cx="32212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 smtClean="0">
                <a:ln/>
                <a:solidFill>
                  <a:schemeClr val="accent4"/>
                </a:solidFill>
                <a:effectLst/>
              </a:rPr>
              <a:t>Recordar!!</a:t>
            </a:r>
            <a:endParaRPr lang="es-E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6984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99872"/>
            <a:ext cx="10515600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s-CL" b="1" smtClean="0"/>
              <a:t>PERTINENCIA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146" name="Picture 2" descr="Resultado de imagen para CHISTE MEDIC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85"/>
          <a:stretch/>
        </p:blipFill>
        <p:spPr bwMode="auto">
          <a:xfrm>
            <a:off x="2235840" y="1525435"/>
            <a:ext cx="7151841" cy="578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224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CL" b="1" dirty="0" smtClean="0"/>
              <a:t>ESTRATEGIAS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dirty="0" smtClean="0"/>
              <a:t>MEDICO GESTOR/PRIORIZADOR</a:t>
            </a:r>
          </a:p>
          <a:p>
            <a:r>
              <a:rPr lang="es-CL" dirty="0" smtClean="0"/>
              <a:t>COMITÉ LE</a:t>
            </a:r>
          </a:p>
          <a:p>
            <a:r>
              <a:rPr lang="es-CL" dirty="0" smtClean="0"/>
              <a:t>PROTOCOLOS R Y CR</a:t>
            </a:r>
          </a:p>
          <a:p>
            <a:r>
              <a:rPr lang="es-CL" dirty="0" smtClean="0"/>
              <a:t>JORNADAS DE R Y CR</a:t>
            </a:r>
          </a:p>
          <a:p>
            <a:r>
              <a:rPr lang="es-CL" dirty="0" smtClean="0"/>
              <a:t>PAGINAS WEB, APP</a:t>
            </a:r>
          </a:p>
          <a:p>
            <a:r>
              <a:rPr lang="es-CL" dirty="0" smtClean="0"/>
              <a:t>TALLERES PARA APS</a:t>
            </a:r>
          </a:p>
          <a:p>
            <a:r>
              <a:rPr lang="es-CL" dirty="0" smtClean="0"/>
              <a:t>MESAS DE ESPECIALISTAS EN APS</a:t>
            </a:r>
          </a:p>
          <a:p>
            <a:r>
              <a:rPr lang="es-CL" dirty="0" smtClean="0"/>
              <a:t>INDUCCIÓN MÉDICOS EDF……</a:t>
            </a:r>
          </a:p>
          <a:p>
            <a:endParaRPr lang="es-ES" dirty="0"/>
          </a:p>
        </p:txBody>
      </p:sp>
      <p:pic>
        <p:nvPicPr>
          <p:cNvPr id="7170" name="Picture 2" descr="Resultado de imagen para DIFU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857" y="0"/>
            <a:ext cx="6667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348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CL" b="1" dirty="0" smtClean="0"/>
              <a:t>FUNCIONES MÉDICO GESTOR/PRIORIZADOR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80045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CL" dirty="0" smtClean="0"/>
              <a:t>Manejar y difundir en la red local protocolos y </a:t>
            </a:r>
            <a:r>
              <a:rPr lang="es-CL" dirty="0" err="1" smtClean="0"/>
              <a:t>flujogramas</a:t>
            </a:r>
            <a:r>
              <a:rPr lang="es-CL" dirty="0" smtClean="0"/>
              <a:t> de derivación de patologías según compromisos y requerimientos de su red.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Tomar conocimiento, revisar y validar las SIC originadas en la </a:t>
            </a:r>
            <a:r>
              <a:rPr lang="es-CL" dirty="0" err="1" smtClean="0"/>
              <a:t>microred</a:t>
            </a:r>
            <a:r>
              <a:rPr lang="es-CL" dirty="0" smtClean="0"/>
              <a:t>, e ingresadas al módulo de listas de espera.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Colaborar en la reformulación de SIC mal emitidas, y orientar su </a:t>
            </a:r>
          </a:p>
          <a:p>
            <a:pPr marL="0" indent="0">
              <a:buNone/>
            </a:pPr>
            <a:r>
              <a:rPr lang="es-CL" dirty="0" smtClean="0"/>
              <a:t>correcta emisión.</a:t>
            </a:r>
          </a:p>
          <a:p>
            <a:pPr marL="0" indent="0">
              <a:buNone/>
            </a:pPr>
            <a:r>
              <a:rPr lang="es-CL" dirty="0" smtClean="0"/>
              <a:t>4. Recoger y gestionar contra referencias (informes proceso </a:t>
            </a:r>
          </a:p>
          <a:p>
            <a:pPr marL="0" indent="0">
              <a:buNone/>
            </a:pPr>
            <a:r>
              <a:rPr lang="es-CL" dirty="0" smtClean="0"/>
              <a:t>diagnostico IPD) para su seguimiento.</a:t>
            </a:r>
          </a:p>
          <a:p>
            <a:pPr marL="0" indent="0">
              <a:buNone/>
            </a:pPr>
            <a:r>
              <a:rPr lang="es-CL" dirty="0" smtClean="0"/>
              <a:t>5. Recoger las SIC no pertinentes devueltas desde especialidades, </a:t>
            </a:r>
          </a:p>
          <a:p>
            <a:pPr marL="0" indent="0">
              <a:buNone/>
            </a:pPr>
            <a:r>
              <a:rPr lang="es-CL" dirty="0" smtClean="0"/>
              <a:t>y reorientar la atención de los usuarios.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1409" y="3092221"/>
            <a:ext cx="2530750" cy="3660176"/>
          </a:xfrm>
          <a:prstGeom prst="rect">
            <a:avLst/>
          </a:prstGeom>
        </p:spPr>
      </p:pic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3332895963"/>
              </p:ext>
            </p:extLst>
          </p:nvPr>
        </p:nvGraphicFramePr>
        <p:xfrm>
          <a:off x="1696278" y="5740606"/>
          <a:ext cx="8039652" cy="888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5756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Graphic spid="6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0743" y="4395107"/>
            <a:ext cx="7881257" cy="246289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pPr algn="ctr"/>
            <a:r>
              <a:rPr lang="es-CL" dirty="0" smtClean="0"/>
              <a:t>COMITÉ LISTA DE ESPERA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71011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s-CL" b="1" dirty="0" smtClean="0">
                <a:latin typeface="Arial Black" panose="020B0A04020102020204" pitchFamily="34" charset="0"/>
              </a:rPr>
              <a:t>ENFOQUE:   GESTIÓN DE OFERTA Y DEMANDA</a:t>
            </a:r>
            <a:endParaRPr lang="es-ES" b="1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s-CL" dirty="0" smtClean="0"/>
          </a:p>
          <a:p>
            <a:pPr lvl="0"/>
            <a:r>
              <a:rPr lang="es-CL" dirty="0"/>
              <a:t>Identificar nodos de la oferta de prestaciones de salud y demanda de </a:t>
            </a:r>
            <a:r>
              <a:rPr lang="es-CL" dirty="0" smtClean="0"/>
              <a:t>atención.</a:t>
            </a:r>
          </a:p>
          <a:p>
            <a:pPr lvl="0"/>
            <a:r>
              <a:rPr lang="es-CL" dirty="0" smtClean="0"/>
              <a:t>Mantener información actualizada sobre </a:t>
            </a:r>
            <a:r>
              <a:rPr lang="es-CL" dirty="0"/>
              <a:t>Mapa de Derivación de la Red Asistencial, </a:t>
            </a:r>
            <a:r>
              <a:rPr lang="es-CL" dirty="0" smtClean="0"/>
              <a:t>cambios del </a:t>
            </a:r>
            <a:r>
              <a:rPr lang="es-CL" dirty="0" smtClean="0"/>
              <a:t> </a:t>
            </a:r>
            <a:r>
              <a:rPr lang="es-CL" dirty="0"/>
              <a:t>sistema </a:t>
            </a:r>
            <a:r>
              <a:rPr lang="es-CL" dirty="0" smtClean="0"/>
              <a:t>informático, reglas de derivación </a:t>
            </a:r>
            <a:r>
              <a:rPr lang="es-CL" dirty="0"/>
              <a:t>y comunicar </a:t>
            </a:r>
            <a:r>
              <a:rPr lang="es-CL" dirty="0" smtClean="0"/>
              <a:t>al establecimiento. </a:t>
            </a:r>
            <a:endParaRPr lang="es-ES" dirty="0"/>
          </a:p>
          <a:p>
            <a:pPr lvl="0"/>
            <a:r>
              <a:rPr lang="es-CL" dirty="0" smtClean="0"/>
              <a:t>Velar </a:t>
            </a:r>
            <a:r>
              <a:rPr lang="es-CL" dirty="0" smtClean="0"/>
              <a:t>para </a:t>
            </a:r>
            <a:r>
              <a:rPr lang="es-CL" dirty="0" smtClean="0"/>
              <a:t>que se realice </a:t>
            </a:r>
            <a:r>
              <a:rPr lang="es-CL" dirty="0"/>
              <a:t>la </a:t>
            </a:r>
            <a:r>
              <a:rPr lang="es-CL" dirty="0" smtClean="0"/>
              <a:t>priorización y se registre la pertinencia </a:t>
            </a:r>
            <a:r>
              <a:rPr lang="es-CL" dirty="0"/>
              <a:t>de las derivaciones efectuadas desde la APS al nivel de Especialidad.</a:t>
            </a:r>
            <a:endParaRPr lang="es-ES" dirty="0"/>
          </a:p>
          <a:p>
            <a:pPr lvl="0"/>
            <a:r>
              <a:rPr lang="es-CL" dirty="0"/>
              <a:t>Velar por el cumplimiento de las patologías GES.</a:t>
            </a:r>
            <a:endParaRPr lang="es-ES" dirty="0"/>
          </a:p>
          <a:p>
            <a:pPr lvl="0"/>
            <a:r>
              <a:rPr lang="es-CL" dirty="0"/>
              <a:t>Mejorar la oportunidad y calidad de los registros de la </a:t>
            </a:r>
            <a:r>
              <a:rPr lang="es-CL" dirty="0" smtClean="0"/>
              <a:t>demanda.</a:t>
            </a:r>
          </a:p>
          <a:p>
            <a:pPr lvl="0"/>
            <a:r>
              <a:rPr lang="es-CL" dirty="0" err="1" smtClean="0"/>
              <a:t>Contrareferencia</a:t>
            </a:r>
            <a:r>
              <a:rPr lang="es-CL" dirty="0" smtClean="0"/>
              <a:t> al alta.</a:t>
            </a:r>
            <a:endParaRPr lang="es-ES" dirty="0"/>
          </a:p>
          <a:p>
            <a:pPr lvl="0"/>
            <a:r>
              <a:rPr lang="es-CL" dirty="0"/>
              <a:t>Efectuar propuestas de estrategias para </a:t>
            </a:r>
            <a:endParaRPr lang="es-CL" dirty="0" smtClean="0"/>
          </a:p>
          <a:p>
            <a:pPr marL="0" lvl="0" indent="0">
              <a:buNone/>
            </a:pPr>
            <a:r>
              <a:rPr lang="es-CL" dirty="0" smtClean="0"/>
              <a:t>disminuir </a:t>
            </a:r>
            <a:r>
              <a:rPr lang="es-CL" dirty="0"/>
              <a:t>tiempos de espera excesivamente </a:t>
            </a:r>
            <a:endParaRPr lang="es-CL" dirty="0" smtClean="0"/>
          </a:p>
          <a:p>
            <a:pPr marL="0" lvl="0" indent="0">
              <a:buNone/>
            </a:pPr>
            <a:r>
              <a:rPr lang="es-CL" dirty="0" smtClean="0"/>
              <a:t>prolongados </a:t>
            </a:r>
            <a:r>
              <a:rPr lang="es-CL" dirty="0"/>
              <a:t>en </a:t>
            </a:r>
            <a:r>
              <a:rPr lang="es-CL" dirty="0" smtClean="0"/>
              <a:t>CNE e IQ</a:t>
            </a:r>
          </a:p>
          <a:p>
            <a:pPr lvl="0"/>
            <a:r>
              <a:rPr lang="es-CL" dirty="0" smtClean="0"/>
              <a:t>OTRAS…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2528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s-CL" b="1" dirty="0" smtClean="0"/>
              <a:t>RESOLUTIVIDAD</a:t>
            </a:r>
            <a:endParaRPr lang="es-ES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2334210"/>
              </p:ext>
            </p:extLst>
          </p:nvPr>
        </p:nvGraphicFramePr>
        <p:xfrm>
          <a:off x="130630" y="2571542"/>
          <a:ext cx="11443062" cy="3528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Llamada ovalada 4"/>
          <p:cNvSpPr/>
          <p:nvPr/>
        </p:nvSpPr>
        <p:spPr>
          <a:xfrm>
            <a:off x="8801635" y="-11131"/>
            <a:ext cx="2305319" cy="1308107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smtClean="0"/>
              <a:t>ESTRATEGIA</a:t>
            </a:r>
          </a:p>
        </p:txBody>
      </p:sp>
      <p:sp>
        <p:nvSpPr>
          <p:cNvPr id="6" name="Llamada ovalada 5"/>
          <p:cNvSpPr/>
          <p:nvPr/>
        </p:nvSpPr>
        <p:spPr>
          <a:xfrm>
            <a:off x="6815605" y="388109"/>
            <a:ext cx="1800895" cy="920724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smtClean="0"/>
              <a:t>PACIENTES NO GES</a:t>
            </a:r>
          </a:p>
        </p:txBody>
      </p:sp>
      <p:sp>
        <p:nvSpPr>
          <p:cNvPr id="8" name="Llamada ovalada 7"/>
          <p:cNvSpPr/>
          <p:nvPr/>
        </p:nvSpPr>
        <p:spPr>
          <a:xfrm>
            <a:off x="5096814" y="642922"/>
            <a:ext cx="1533657" cy="85870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smtClean="0"/>
              <a:t>LISTA DE ESPERA</a:t>
            </a:r>
          </a:p>
        </p:txBody>
      </p:sp>
    </p:spTree>
    <p:extLst>
      <p:ext uri="{BB962C8B-B14F-4D97-AF65-F5344CB8AC3E}">
        <p14:creationId xmlns:p14="http://schemas.microsoft.com/office/powerpoint/2010/main" val="392580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 animBg="1"/>
      <p:bldP spid="6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1523999" y="365126"/>
            <a:ext cx="9829801" cy="1460500"/>
            <a:chOff x="1553841" y="22945"/>
            <a:chExt cx="4169663" cy="2014353"/>
          </a:xfrm>
        </p:grpSpPr>
        <p:sp>
          <p:nvSpPr>
            <p:cNvPr id="6" name="Pentágono 5"/>
            <p:cNvSpPr/>
            <p:nvPr/>
          </p:nvSpPr>
          <p:spPr>
            <a:xfrm rot="10800000">
              <a:off x="1553841" y="22945"/>
              <a:ext cx="4169663" cy="2014353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Pentágono 4"/>
            <p:cNvSpPr/>
            <p:nvPr/>
          </p:nvSpPr>
          <p:spPr>
            <a:xfrm rot="21600000">
              <a:off x="2057429" y="22945"/>
              <a:ext cx="3666075" cy="20143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8274" tIns="72390" rIns="135128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L" sz="4800" kern="1200" dirty="0" smtClean="0"/>
                <a:t>OFTALMOLOGÍA</a:t>
              </a:r>
              <a:endParaRPr lang="es-ES" sz="4800" kern="1200" dirty="0"/>
            </a:p>
          </p:txBody>
        </p:sp>
      </p:grp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400878" y="2131854"/>
            <a:ext cx="5695122" cy="41549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CL" sz="2400" dirty="0" smtClean="0"/>
              <a:t>Esta orientado al diagnóstico y tratamiento de los siguientes problemas de salud en </a:t>
            </a:r>
            <a:r>
              <a:rPr lang="es-CL" sz="2400" b="1" dirty="0" smtClean="0"/>
              <a:t>todas las edades</a:t>
            </a:r>
            <a:r>
              <a:rPr lang="es-CL" sz="2400" dirty="0" smtClean="0"/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400" dirty="0" smtClean="0"/>
              <a:t>Vicio de refracción.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400" dirty="0" smtClean="0"/>
              <a:t>Calificación de urgencia oftalmológica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400" dirty="0" smtClean="0"/>
              <a:t>Ojo rojo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400" dirty="0" smtClean="0"/>
              <a:t>Glaucoma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400" dirty="0" smtClean="0"/>
              <a:t>Sospecha de cataratas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400" dirty="0" smtClean="0"/>
              <a:t>Procedimientos quirúrgicos menores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400" dirty="0" smtClean="0"/>
              <a:t>Atención integral del paciente con Diabetes</a:t>
            </a:r>
          </a:p>
        </p:txBody>
      </p:sp>
      <p:sp>
        <p:nvSpPr>
          <p:cNvPr id="12" name="Flecha derecha 11"/>
          <p:cNvSpPr/>
          <p:nvPr/>
        </p:nvSpPr>
        <p:spPr>
          <a:xfrm>
            <a:off x="6096000" y="2484390"/>
            <a:ext cx="2411896" cy="8741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smtClean="0"/>
              <a:t>Canasta integral</a:t>
            </a:r>
            <a:endParaRPr lang="es-ES" b="1" dirty="0"/>
          </a:p>
        </p:txBody>
      </p:sp>
      <p:sp>
        <p:nvSpPr>
          <p:cNvPr id="13" name="Flecha derecha 12"/>
          <p:cNvSpPr/>
          <p:nvPr/>
        </p:nvSpPr>
        <p:spPr>
          <a:xfrm>
            <a:off x="6096000" y="4330676"/>
            <a:ext cx="2411896" cy="8741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smtClean="0"/>
              <a:t>UAPO</a:t>
            </a:r>
            <a:endParaRPr lang="es-ES" b="1" dirty="0"/>
          </a:p>
        </p:txBody>
      </p:sp>
      <p:sp>
        <p:nvSpPr>
          <p:cNvPr id="14" name="Rectángulo 13"/>
          <p:cNvSpPr/>
          <p:nvPr/>
        </p:nvSpPr>
        <p:spPr>
          <a:xfrm>
            <a:off x="8674752" y="4427154"/>
            <a:ext cx="2679048" cy="15553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TELE-OFTALMOLOGIA</a:t>
            </a:r>
          </a:p>
          <a:p>
            <a:pPr algn="ctr"/>
            <a:r>
              <a:rPr lang="es-CL" dirty="0" smtClean="0"/>
              <a:t>(</a:t>
            </a:r>
            <a:r>
              <a:rPr lang="es-CL" dirty="0" err="1" smtClean="0"/>
              <a:t>Screening</a:t>
            </a:r>
            <a:r>
              <a:rPr lang="es-CL" dirty="0" smtClean="0"/>
              <a:t> precoz PSCV)</a:t>
            </a:r>
          </a:p>
          <a:p>
            <a:pPr marL="285750" indent="-285750">
              <a:buFontTx/>
              <a:buChar char="-"/>
            </a:pPr>
            <a:r>
              <a:rPr lang="es-CL" dirty="0" smtClean="0"/>
              <a:t>La Serena</a:t>
            </a:r>
          </a:p>
          <a:p>
            <a:pPr marL="285750" indent="-285750">
              <a:buFontTx/>
              <a:buChar char="-"/>
            </a:pPr>
            <a:r>
              <a:rPr lang="es-CL" dirty="0" smtClean="0"/>
              <a:t>Coquimbo</a:t>
            </a:r>
          </a:p>
          <a:p>
            <a:pPr marL="285750" indent="-285750">
              <a:buFontTx/>
              <a:buChar char="-"/>
            </a:pPr>
            <a:r>
              <a:rPr lang="es-CL" dirty="0" smtClean="0"/>
              <a:t>Ovalle</a:t>
            </a:r>
          </a:p>
          <a:p>
            <a:pPr marL="285750" indent="-285750">
              <a:buFontTx/>
              <a:buChar char="-"/>
            </a:pPr>
            <a:r>
              <a:rPr lang="es-CL" dirty="0" smtClean="0"/>
              <a:t>Salamanca (provincial)</a:t>
            </a:r>
            <a:endParaRPr lang="es-ES" dirty="0"/>
          </a:p>
        </p:txBody>
      </p:sp>
      <p:sp>
        <p:nvSpPr>
          <p:cNvPr id="16" name="Rectángulo 15"/>
          <p:cNvSpPr/>
          <p:nvPr/>
        </p:nvSpPr>
        <p:spPr>
          <a:xfrm>
            <a:off x="8507896" y="2014545"/>
            <a:ext cx="3684104" cy="21561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Consulta médica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Consulta T. Médico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Evaluación Integral (ex. agudeza visual, tonometría ocular, optometría, etc.)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Entrega de medicamentos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Entrega de lentes</a:t>
            </a:r>
            <a:endParaRPr lang="es-ES" dirty="0"/>
          </a:p>
        </p:txBody>
      </p:sp>
      <p:sp>
        <p:nvSpPr>
          <p:cNvPr id="15" name="Elipse 14"/>
          <p:cNvSpPr/>
          <p:nvPr/>
        </p:nvSpPr>
        <p:spPr>
          <a:xfrm>
            <a:off x="663407" y="-98323"/>
            <a:ext cx="2138464" cy="2120302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04539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  <p:bldP spid="14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4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6655237"/>
              </p:ext>
            </p:extLst>
          </p:nvPr>
        </p:nvGraphicFramePr>
        <p:xfrm>
          <a:off x="-130438" y="365125"/>
          <a:ext cx="11484237" cy="1460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838200" y="1986963"/>
            <a:ext cx="5695122" cy="37856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CL" sz="2400" dirty="0" smtClean="0"/>
              <a:t>Esta orientado al diagnóstico y tratamiento de: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2400" dirty="0" smtClean="0"/>
              <a:t>Hipoacusia en personas hasta los 64 años.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2400" dirty="0" smtClean="0"/>
              <a:t>Síndrome Vertiginoso.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2400" dirty="0" smtClean="0"/>
              <a:t>Epistaxis.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2400" dirty="0" smtClean="0"/>
              <a:t>Otitis Aguda y crónica (personas de 15 años y más)</a:t>
            </a:r>
          </a:p>
          <a:p>
            <a:r>
              <a:rPr lang="es-CL" sz="2400" dirty="0" smtClean="0"/>
              <a:t>Se podrá incluir a personas de otras edades si existe el requerimiento local que lo amerite.</a:t>
            </a:r>
            <a:endParaRPr lang="es-ES" sz="2400" dirty="0"/>
          </a:p>
        </p:txBody>
      </p:sp>
      <p:sp>
        <p:nvSpPr>
          <p:cNvPr id="8" name="Elipse 7"/>
          <p:cNvSpPr/>
          <p:nvPr/>
        </p:nvSpPr>
        <p:spPr>
          <a:xfrm>
            <a:off x="7076660" y="1986963"/>
            <a:ext cx="4108174" cy="40286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b="1" dirty="0" smtClean="0"/>
              <a:t>CANASTA: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CL" dirty="0" smtClean="0"/>
              <a:t>Consulta médica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CL" dirty="0" smtClean="0"/>
              <a:t>Audiometría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CL" dirty="0" smtClean="0"/>
              <a:t>Entrega de audífono (según corresponda)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CL" dirty="0" smtClean="0"/>
              <a:t>Al menos 1 control de seguimiento.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CL" dirty="0" smtClean="0"/>
              <a:t>Para S, Vertiginoso y Otitis, se entregarán fármacos orales y tópicos respectivamente.</a:t>
            </a:r>
          </a:p>
        </p:txBody>
      </p:sp>
      <p:sp>
        <p:nvSpPr>
          <p:cNvPr id="9" name="Elipse 8"/>
          <p:cNvSpPr/>
          <p:nvPr/>
        </p:nvSpPr>
        <p:spPr>
          <a:xfrm>
            <a:off x="1671408" y="-27390"/>
            <a:ext cx="2014353" cy="2014353"/>
          </a:xfrm>
          <a:prstGeom prst="ellipse">
            <a:avLst/>
          </a:prstGeom>
          <a:blipFill rotWithShape="1">
            <a:blip r:embed="rId7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5911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graphicFrame>
        <p:nvGraphicFramePr>
          <p:cNvPr id="4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356455"/>
              </p:ext>
            </p:extLst>
          </p:nvPr>
        </p:nvGraphicFramePr>
        <p:xfrm>
          <a:off x="-130438" y="365125"/>
          <a:ext cx="11484237" cy="1460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838200" y="1986963"/>
            <a:ext cx="5695122" cy="30469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CL" sz="2400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2400" dirty="0" smtClean="0"/>
              <a:t>HOSPITALES COMUNITARIOS - HSPC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2400" dirty="0" smtClean="0"/>
              <a:t>Consiste </a:t>
            </a:r>
            <a:r>
              <a:rPr lang="es-CL" sz="2400" dirty="0"/>
              <a:t>en la evaluación clínica de lesiones cutáneas y revisión de datos de laboratorio por dermatólogos con técnicas de TM, lo que permite diagnósticos y tratamiento de pacientes a distancia.</a:t>
            </a:r>
            <a:endParaRPr lang="es-ES" sz="2400" dirty="0"/>
          </a:p>
        </p:txBody>
      </p:sp>
      <p:sp>
        <p:nvSpPr>
          <p:cNvPr id="8" name="Elipse 7"/>
          <p:cNvSpPr/>
          <p:nvPr/>
        </p:nvSpPr>
        <p:spPr>
          <a:xfrm>
            <a:off x="7076660" y="1986964"/>
            <a:ext cx="4103958" cy="36760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es-CL" dirty="0" smtClean="0"/>
              <a:t>Diagnósticos predefinidos</a:t>
            </a:r>
          </a:p>
          <a:p>
            <a:pPr marL="285750" indent="-285750">
              <a:buFontTx/>
              <a:buChar char="-"/>
            </a:pPr>
            <a:r>
              <a:rPr lang="es-CL" dirty="0" smtClean="0"/>
              <a:t>Pacientes </a:t>
            </a:r>
            <a:r>
              <a:rPr lang="es-CL" dirty="0"/>
              <a:t>de toda edad</a:t>
            </a:r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4278935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P</a:t>
            </a:r>
            <a:r>
              <a:rPr lang="es-CL" dirty="0" smtClean="0"/>
              <a:t>resta </a:t>
            </a:r>
            <a:r>
              <a:rPr lang="es-CL" dirty="0"/>
              <a:t>asesoría médica remota en tiempo no real y a través de almacenamiento de datos</a:t>
            </a:r>
            <a:r>
              <a:rPr lang="es-CL" dirty="0" smtClean="0"/>
              <a:t>.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2315107"/>
              </p:ext>
            </p:extLst>
          </p:nvPr>
        </p:nvGraphicFramePr>
        <p:xfrm>
          <a:off x="-130438" y="365125"/>
          <a:ext cx="11484237" cy="1460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1212572" y="1457026"/>
            <a:ext cx="569512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s-CL" sz="2400" dirty="0" smtClean="0"/>
          </a:p>
        </p:txBody>
      </p:sp>
      <p:sp>
        <p:nvSpPr>
          <p:cNvPr id="8" name="Elipse 7"/>
          <p:cNvSpPr/>
          <p:nvPr/>
        </p:nvSpPr>
        <p:spPr>
          <a:xfrm>
            <a:off x="7076660" y="3010592"/>
            <a:ext cx="4108174" cy="36915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b="1" dirty="0" smtClean="0"/>
              <a:t>CANASTA: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CL" dirty="0"/>
              <a:t>E</a:t>
            </a:r>
            <a:r>
              <a:rPr lang="es-CL" dirty="0" smtClean="0"/>
              <a:t>valuación por especialista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CL" dirty="0" smtClean="0"/>
              <a:t>Medicamentos</a:t>
            </a:r>
          </a:p>
          <a:p>
            <a:pPr marL="742950" lvl="1" indent="-285750" algn="ctr">
              <a:buFont typeface="Arial" panose="020B0604020202020204" pitchFamily="34" charset="0"/>
              <a:buChar char="•"/>
            </a:pPr>
            <a:r>
              <a:rPr lang="es-CL" dirty="0" smtClean="0"/>
              <a:t>Al menos 1 control de seguimiento.</a:t>
            </a:r>
          </a:p>
          <a:p>
            <a:pPr marL="742950" lvl="1" indent="-285750" algn="ctr">
              <a:buFont typeface="Arial" panose="020B0604020202020204" pitchFamily="34" charset="0"/>
              <a:buChar char="•"/>
            </a:pPr>
            <a:r>
              <a:rPr lang="es-CL" dirty="0" smtClean="0"/>
              <a:t>Para S, Vertiginoso y Otitis, se entregarán fármacos orales y tópicos respectivamente.</a:t>
            </a:r>
          </a:p>
        </p:txBody>
      </p:sp>
      <p:sp>
        <p:nvSpPr>
          <p:cNvPr id="9" name="Elipse 8"/>
          <p:cNvSpPr/>
          <p:nvPr/>
        </p:nvSpPr>
        <p:spPr>
          <a:xfrm>
            <a:off x="1671408" y="-27390"/>
            <a:ext cx="2014353" cy="2014353"/>
          </a:xfrm>
          <a:prstGeom prst="ellipse">
            <a:avLst/>
          </a:prstGeom>
          <a:blipFill rotWithShape="1">
            <a:blip r:embed="rId7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5" name="Imagen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7694" y="3010592"/>
            <a:ext cx="3810000" cy="320992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7195" y="3659314"/>
            <a:ext cx="2491533" cy="209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145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4060" y="222422"/>
            <a:ext cx="10515600" cy="93097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s-CL" dirty="0" smtClean="0"/>
              <a:t>CANASTA DE FÁRMACOS</a:t>
            </a:r>
            <a:endParaRPr lang="es-ES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1348779"/>
              </p:ext>
            </p:extLst>
          </p:nvPr>
        </p:nvGraphicFramePr>
        <p:xfrm>
          <a:off x="925119" y="1298865"/>
          <a:ext cx="10193482" cy="4608977"/>
        </p:xfrm>
        <a:graphic>
          <a:graphicData uri="http://schemas.openxmlformats.org/drawingml/2006/table">
            <a:tbl>
              <a:tblPr/>
              <a:tblGrid>
                <a:gridCol w="6385367"/>
                <a:gridCol w="1421933"/>
                <a:gridCol w="2386182"/>
              </a:tblGrid>
              <a:tr h="9143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GLOSA</a:t>
                      </a:r>
                    </a:p>
                  </a:txBody>
                  <a:tcPr marL="8898" marR="8898" marT="88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MESES</a:t>
                      </a:r>
                    </a:p>
                  </a:txBody>
                  <a:tcPr marL="8898" marR="8898" marT="88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FRECUENCIA</a:t>
                      </a:r>
                    </a:p>
                  </a:txBody>
                  <a:tcPr marL="8898" marR="8898" marT="88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471448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Psoriasis y </a:t>
                      </a:r>
                      <a:r>
                        <a:rPr lang="es-CL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Vitiligo</a:t>
                      </a:r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</a:t>
                      </a:r>
                      <a:r>
                        <a:rPr lang="es-CL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clobetasol</a:t>
                      </a:r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, </a:t>
                      </a:r>
                      <a:r>
                        <a:rPr lang="es-CL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hidroxicina</a:t>
                      </a:r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</a:p>
                  </a:txBody>
                  <a:tcPr marL="8898" marR="8898" marT="88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8898" marR="8898" marT="88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8898" marR="8898" marT="88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476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Acné </a:t>
                      </a:r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Inflamatorio (</a:t>
                      </a:r>
                      <a:r>
                        <a:rPr lang="es-CL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doxiciclina</a:t>
                      </a:r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, </a:t>
                      </a:r>
                      <a:r>
                        <a:rPr lang="es-CL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adapaleno</a:t>
                      </a:r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</a:p>
                  </a:txBody>
                  <a:tcPr marL="8898" marR="8898" marT="88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8898" marR="8898" marT="88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5%</a:t>
                      </a:r>
                    </a:p>
                  </a:txBody>
                  <a:tcPr marL="8898" marR="8898" marT="88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098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Acné </a:t>
                      </a:r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 Inflamatorio</a:t>
                      </a:r>
                    </a:p>
                  </a:txBody>
                  <a:tcPr marL="8898" marR="8898" marT="88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898" marR="8898" marT="88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5%</a:t>
                      </a:r>
                    </a:p>
                  </a:txBody>
                  <a:tcPr marL="8898" marR="8898" marT="88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566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Onicomicosis</a:t>
                      </a:r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 </a:t>
                      </a:r>
                      <a:r>
                        <a:rPr lang="es-CL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Fluconazol</a:t>
                      </a:r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150mg)</a:t>
                      </a:r>
                    </a:p>
                  </a:txBody>
                  <a:tcPr marL="8898" marR="8898" marT="88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8898" marR="8898" marT="88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8898" marR="8898" marT="88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61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Micosis Piel Lampiña</a:t>
                      </a:r>
                    </a:p>
                  </a:txBody>
                  <a:tcPr marL="8898" marR="8898" marT="88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898" marR="8898" marT="88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5%</a:t>
                      </a:r>
                    </a:p>
                  </a:txBody>
                  <a:tcPr marL="8898" marR="8898" marT="88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566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Rosácea eritematotelangectásica</a:t>
                      </a:r>
                    </a:p>
                  </a:txBody>
                  <a:tcPr marL="8898" marR="8898" marT="88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898" marR="8898" marT="88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5%</a:t>
                      </a:r>
                    </a:p>
                  </a:txBody>
                  <a:tcPr marL="8898" marR="8898" marT="88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9880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Rosácea Papulomatosa y rosácea ocular (doxiciclina y metronidazol crema 0,75%)</a:t>
                      </a:r>
                    </a:p>
                  </a:txBody>
                  <a:tcPr marL="8898" marR="8898" marT="88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898" marR="8898" marT="88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5%</a:t>
                      </a:r>
                    </a:p>
                  </a:txBody>
                  <a:tcPr marL="8898" marR="8898" marT="88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583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Dermatitis (hidrocortisona 1% , </a:t>
                      </a:r>
                      <a:r>
                        <a:rPr lang="es-CL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hidroxicina</a:t>
                      </a:r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</a:p>
                  </a:txBody>
                  <a:tcPr marL="8898" marR="8898" marT="88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898" marR="8898" marT="88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5%</a:t>
                      </a:r>
                    </a:p>
                  </a:txBody>
                  <a:tcPr marL="8898" marR="8898" marT="88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819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4060" y="222422"/>
            <a:ext cx="10515600" cy="93097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s-CL" dirty="0" smtClean="0"/>
              <a:t>CANASTA DE FÁRMACOS</a:t>
            </a:r>
            <a:endParaRPr lang="es-ES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4469543"/>
              </p:ext>
            </p:extLst>
          </p:nvPr>
        </p:nvGraphicFramePr>
        <p:xfrm>
          <a:off x="872837" y="1298865"/>
          <a:ext cx="10245765" cy="4608977"/>
        </p:xfrm>
        <a:graphic>
          <a:graphicData uri="http://schemas.openxmlformats.org/drawingml/2006/table">
            <a:tbl>
              <a:tblPr/>
              <a:tblGrid>
                <a:gridCol w="5683827"/>
                <a:gridCol w="2175756"/>
                <a:gridCol w="2386182"/>
              </a:tblGrid>
              <a:tr h="9143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Otros medicamentos</a:t>
                      </a:r>
                      <a:endParaRPr lang="es-CL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98" marR="8898" marT="88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MESES</a:t>
                      </a:r>
                    </a:p>
                  </a:txBody>
                  <a:tcPr marL="8898" marR="8898" marT="88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FRECUENCIA</a:t>
                      </a:r>
                    </a:p>
                  </a:txBody>
                  <a:tcPr marL="8898" marR="8898" marT="88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471448"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Desloratadina</a:t>
                      </a:r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5mg  o </a:t>
                      </a:r>
                      <a:r>
                        <a:rPr lang="pt-BR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Levocetirizina</a:t>
                      </a:r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5 mg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comprimido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cada 24horas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476">
                <a:tc>
                  <a:txBody>
                    <a:bodyPr/>
                    <a:lstStyle/>
                    <a:p>
                      <a:pPr algn="l" fontAlgn="ctr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Crema Líquida Humectante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pomo  250 grs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veces día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098">
                <a:tc>
                  <a:txBody>
                    <a:bodyPr/>
                    <a:lstStyle/>
                    <a:p>
                      <a:pPr algn="l" fontAlgn="ctr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Vaselina </a:t>
                      </a:r>
                      <a:r>
                        <a:rPr lang="es-CL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Salicilada</a:t>
                      </a:r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 5%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pomo 50 grs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VECES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566">
                <a:tc>
                  <a:txBody>
                    <a:bodyPr/>
                    <a:lstStyle/>
                    <a:p>
                      <a:pPr algn="l" fontAlgn="ctr"/>
                      <a:r>
                        <a:rPr lang="es-CL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Terbinafina</a:t>
                      </a:r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250 mg </a:t>
                      </a:r>
                      <a:r>
                        <a:rPr lang="es-CL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</a:t>
                      </a:r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comprimido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vez dia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61">
                <a:tc>
                  <a:txBody>
                    <a:bodyPr/>
                    <a:lstStyle/>
                    <a:p>
                      <a:pPr algn="l" fontAlgn="ctr"/>
                      <a:r>
                        <a:rPr lang="es-CL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Ciclopiroxolamina tópico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pomo 20grs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DIAS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566">
                <a:tc>
                  <a:txBody>
                    <a:bodyPr/>
                    <a:lstStyle/>
                    <a:p>
                      <a:pPr algn="l" fontAlgn="ctr"/>
                      <a:r>
                        <a:rPr lang="es-CL" sz="2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Mometasona</a:t>
                      </a:r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crema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POMO 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VECES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9880">
                <a:tc>
                  <a:txBody>
                    <a:bodyPr/>
                    <a:lstStyle/>
                    <a:p>
                      <a:pPr algn="l" fontAlgn="ctr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Vaselina  </a:t>
                      </a:r>
                      <a:r>
                        <a:rPr lang="es-CL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sólida</a:t>
                      </a:r>
                      <a:endParaRPr lang="es-CL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pomo 50 grs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VECES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583">
                <a:tc>
                  <a:txBody>
                    <a:bodyPr/>
                    <a:lstStyle/>
                    <a:p>
                      <a:pPr algn="l" rtl="0" fontAlgn="b"/>
                      <a:endParaRPr lang="es-CL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98" marR="8898" marT="88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CL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98" marR="8898" marT="88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CL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98" marR="8898" marT="88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14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 descr="Resultado de imagen para consulta medica diverti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235" y="365125"/>
            <a:ext cx="5715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509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10704687" cy="602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480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819</TotalTime>
  <Words>1255</Words>
  <Application>Microsoft Office PowerPoint</Application>
  <PresentationFormat>Panorámica</PresentationFormat>
  <Paragraphs>442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2" baseType="lpstr">
      <vt:lpstr>Arial</vt:lpstr>
      <vt:lpstr>Arial Black</vt:lpstr>
      <vt:lpstr>Calibri</vt:lpstr>
      <vt:lpstr>Calibri Light</vt:lpstr>
      <vt:lpstr>Candara</vt:lpstr>
      <vt:lpstr>gobCL</vt:lpstr>
      <vt:lpstr>Verdana</vt:lpstr>
      <vt:lpstr>ヒラギノ角ゴ Pro W3</vt:lpstr>
      <vt:lpstr>Tema de Office</vt:lpstr>
      <vt:lpstr>REFERENCIA Y CONTRA REFERENCIA</vt:lpstr>
      <vt:lpstr>SISTEMA DE REFERENCIA Y CONTRARREFERENCIA|</vt:lpstr>
      <vt:lpstr>SISTEMA DE REFERENCIA Y CONTRARREFERENCIA</vt:lpstr>
      <vt:lpstr>¿CON QUÉ CONTAMOS?</vt:lpstr>
      <vt:lpstr>CARTERA DE SERVICIOS</vt:lpstr>
      <vt:lpstr>MAPA DE DERIVACIÓN</vt:lpstr>
      <vt:lpstr>Red Asistencial Región de Coquimbo ESTABLECIMIENTOS HOSPITALARIOS</vt:lpstr>
      <vt:lpstr>ESTABLECIMIENTOS DE LA  RED ASISTENCIAL</vt:lpstr>
      <vt:lpstr>PROTOCOLOS DE REFERENCIA Y CONTRARREFERENCIA</vt:lpstr>
      <vt:lpstr>Presentación de PowerPoint</vt:lpstr>
      <vt:lpstr>PERTINENCIA</vt:lpstr>
      <vt:lpstr>ESTRATEGIAS</vt:lpstr>
      <vt:lpstr>FUNCIONES MÉDICO GESTOR/PRIORIZADOR</vt:lpstr>
      <vt:lpstr>COMITÉ LISTA DE ESPERA</vt:lpstr>
      <vt:lpstr>RESOLUTIVIDAD</vt:lpstr>
      <vt:lpstr>Presentación de PowerPoint</vt:lpstr>
      <vt:lpstr>Presentación de PowerPoint</vt:lpstr>
      <vt:lpstr>Presentación de PowerPoint</vt:lpstr>
      <vt:lpstr>Presentación de PowerPoint</vt:lpstr>
      <vt:lpstr>CANASTA DE FÁRMACOS</vt:lpstr>
      <vt:lpstr>CANASTA DE FÁRMACOS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REFERENCIA Y CONTRA REFERENCIA</dc:title>
  <dc:creator>Minsal</dc:creator>
  <cp:lastModifiedBy>mariana fluxa</cp:lastModifiedBy>
  <cp:revision>41</cp:revision>
  <dcterms:created xsi:type="dcterms:W3CDTF">2017-03-22T18:06:38Z</dcterms:created>
  <dcterms:modified xsi:type="dcterms:W3CDTF">2020-03-23T20:17:05Z</dcterms:modified>
</cp:coreProperties>
</file>